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6" r:id="rId6"/>
    <p:sldId id="257" r:id="rId7"/>
    <p:sldId id="269" r:id="rId8"/>
    <p:sldId id="271" r:id="rId9"/>
    <p:sldId id="263" r:id="rId10"/>
    <p:sldId id="260" r:id="rId11"/>
    <p:sldId id="264" r:id="rId12"/>
    <p:sldId id="261" r:id="rId13"/>
    <p:sldId id="268" r:id="rId14"/>
    <p:sldId id="262" r:id="rId15"/>
    <p:sldId id="27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od M Marshel" userId="S::jarodmar@uw.edu::9ab98fed-4b15-436b-88d3-34d6e162287c" providerId="AD" clId="Web-{D14B34A5-BA50-AA92-8986-01285D7376CB}"/>
    <pc:docChg chg="modSld">
      <pc:chgData name="Jarod M Marshel" userId="S::jarodmar@uw.edu::9ab98fed-4b15-436b-88d3-34d6e162287c" providerId="AD" clId="Web-{D14B34A5-BA50-AA92-8986-01285D7376CB}" dt="2024-01-29T19:44:53.868" v="72" actId="20577"/>
      <pc:docMkLst>
        <pc:docMk/>
      </pc:docMkLst>
      <pc:sldChg chg="modSp">
        <pc:chgData name="Jarod M Marshel" userId="S::jarodmar@uw.edu::9ab98fed-4b15-436b-88d3-34d6e162287c" providerId="AD" clId="Web-{D14B34A5-BA50-AA92-8986-01285D7376CB}" dt="2024-01-29T19:44:53.868" v="72" actId="20577"/>
        <pc:sldMkLst>
          <pc:docMk/>
          <pc:sldMk cId="852762395" sldId="265"/>
        </pc:sldMkLst>
        <pc:spChg chg="mod">
          <ac:chgData name="Jarod M Marshel" userId="S::jarodmar@uw.edu::9ab98fed-4b15-436b-88d3-34d6e162287c" providerId="AD" clId="Web-{D14B34A5-BA50-AA92-8986-01285D7376CB}" dt="2024-01-29T19:39:24.008" v="26" actId="20577"/>
          <ac:spMkLst>
            <pc:docMk/>
            <pc:sldMk cId="852762395" sldId="265"/>
            <ac:spMk id="2" creationId="{CE58A4E6-BD32-8710-4EFE-19906E490660}"/>
          </ac:spMkLst>
        </pc:spChg>
        <pc:spChg chg="mod">
          <ac:chgData name="Jarod M Marshel" userId="S::jarodmar@uw.edu::9ab98fed-4b15-436b-88d3-34d6e162287c" providerId="AD" clId="Web-{D14B34A5-BA50-AA92-8986-01285D7376CB}" dt="2024-01-29T19:44:53.868" v="72" actId="20577"/>
          <ac:spMkLst>
            <pc:docMk/>
            <pc:sldMk cId="852762395" sldId="265"/>
            <ac:spMk id="3" creationId="{9E3BB967-A2C4-CB74-5E8D-65E233BAE1E2}"/>
          </ac:spMkLst>
        </pc:spChg>
        <pc:spChg chg="mod">
          <ac:chgData name="Jarod M Marshel" userId="S::jarodmar@uw.edu::9ab98fed-4b15-436b-88d3-34d6e162287c" providerId="AD" clId="Web-{D14B34A5-BA50-AA92-8986-01285D7376CB}" dt="2024-01-29T19:44:41.445" v="70" actId="20577"/>
          <ac:spMkLst>
            <pc:docMk/>
            <pc:sldMk cId="852762395" sldId="265"/>
            <ac:spMk id="7" creationId="{CB55DC4D-BE4C-5927-D334-4CBF70627D34}"/>
          </ac:spMkLst>
        </pc:spChg>
      </pc:sldChg>
      <pc:sldChg chg="modSp">
        <pc:chgData name="Jarod M Marshel" userId="S::jarodmar@uw.edu::9ab98fed-4b15-436b-88d3-34d6e162287c" providerId="AD" clId="Web-{D14B34A5-BA50-AA92-8986-01285D7376CB}" dt="2024-01-29T19:39:14.477" v="19" actId="20577"/>
        <pc:sldMkLst>
          <pc:docMk/>
          <pc:sldMk cId="2056461907" sldId="266"/>
        </pc:sldMkLst>
        <pc:spChg chg="mod">
          <ac:chgData name="Jarod M Marshel" userId="S::jarodmar@uw.edu::9ab98fed-4b15-436b-88d3-34d6e162287c" providerId="AD" clId="Web-{D14B34A5-BA50-AA92-8986-01285D7376CB}" dt="2024-01-29T19:39:14.477" v="19" actId="20577"/>
          <ac:spMkLst>
            <pc:docMk/>
            <pc:sldMk cId="2056461907" sldId="266"/>
            <ac:spMk id="3" creationId="{06F8A5D3-1541-DD36-F2C7-488D9BADCB9C}"/>
          </ac:spMkLst>
        </pc:spChg>
      </pc:sldChg>
    </pc:docChg>
  </pc:docChgLst>
  <pc:docChgLst>
    <pc:chgData name="Casey R. Rittenhouse" userId="S::caseyrit@uw.edu::7ab9c139-c3d6-44a1-8fd8-ce663f689900" providerId="AD" clId="Web-{5C62B349-2C4D-B701-FBB9-4317073B36E1}"/>
    <pc:docChg chg="modSld">
      <pc:chgData name="Casey R. Rittenhouse" userId="S::caseyrit@uw.edu::7ab9c139-c3d6-44a1-8fd8-ce663f689900" providerId="AD" clId="Web-{5C62B349-2C4D-B701-FBB9-4317073B36E1}" dt="2024-01-29T21:03:07.070" v="168" actId="20577"/>
      <pc:docMkLst>
        <pc:docMk/>
      </pc:docMkLst>
      <pc:sldChg chg="modSp">
        <pc:chgData name="Casey R. Rittenhouse" userId="S::caseyrit@uw.edu::7ab9c139-c3d6-44a1-8fd8-ce663f689900" providerId="AD" clId="Web-{5C62B349-2C4D-B701-FBB9-4317073B36E1}" dt="2024-01-29T21:03:07.070" v="168" actId="20577"/>
        <pc:sldMkLst>
          <pc:docMk/>
          <pc:sldMk cId="485956999" sldId="261"/>
        </pc:sldMkLst>
        <pc:spChg chg="mod">
          <ac:chgData name="Casey R. Rittenhouse" userId="S::caseyrit@uw.edu::7ab9c139-c3d6-44a1-8fd8-ce663f689900" providerId="AD" clId="Web-{5C62B349-2C4D-B701-FBB9-4317073B36E1}" dt="2024-01-29T21:03:07.070" v="168" actId="20577"/>
          <ac:spMkLst>
            <pc:docMk/>
            <pc:sldMk cId="485956999" sldId="261"/>
            <ac:spMk id="3" creationId="{2B6283CD-8769-6C09-05A7-87536334FCE2}"/>
          </ac:spMkLst>
        </pc:spChg>
        <pc:spChg chg="mod">
          <ac:chgData name="Casey R. Rittenhouse" userId="S::caseyrit@uw.edu::7ab9c139-c3d6-44a1-8fd8-ce663f689900" providerId="AD" clId="Web-{5C62B349-2C4D-B701-FBB9-4317073B36E1}" dt="2024-01-29T20:58:24.186" v="146" actId="20577"/>
          <ac:spMkLst>
            <pc:docMk/>
            <pc:sldMk cId="485956999" sldId="261"/>
            <ac:spMk id="4" creationId="{E798E734-2373-FAF6-8B66-F58ACF0D351D}"/>
          </ac:spMkLst>
        </pc:spChg>
      </pc:sldChg>
    </pc:docChg>
  </pc:docChgLst>
  <pc:docChgLst>
    <pc:chgData name="Arjun V Simha" userId="S::arjunvs@uw.edu::1444d2eb-7da9-47ac-a4ed-5c4157849c21" providerId="AD" clId="Web-{F2A6EE94-61D0-B5DD-29F0-A229F59DE9A4}"/>
    <pc:docChg chg="addSld delSld modSld sldOrd">
      <pc:chgData name="Arjun V Simha" userId="S::arjunvs@uw.edu::1444d2eb-7da9-47ac-a4ed-5c4157849c21" providerId="AD" clId="Web-{F2A6EE94-61D0-B5DD-29F0-A229F59DE9A4}" dt="2024-01-29T19:54:12.587" v="789" actId="20577"/>
      <pc:docMkLst>
        <pc:docMk/>
      </pc:docMkLst>
      <pc:sldChg chg="modSp">
        <pc:chgData name="Arjun V Simha" userId="S::arjunvs@uw.edu::1444d2eb-7da9-47ac-a4ed-5c4157849c21" providerId="AD" clId="Web-{F2A6EE94-61D0-B5DD-29F0-A229F59DE9A4}" dt="2024-01-29T19:46:13.285" v="285" actId="20577"/>
        <pc:sldMkLst>
          <pc:docMk/>
          <pc:sldMk cId="109857222" sldId="256"/>
        </pc:sldMkLst>
        <pc:spChg chg="mod">
          <ac:chgData name="Arjun V Simha" userId="S::arjunvs@uw.edu::1444d2eb-7da9-47ac-a4ed-5c4157849c21" providerId="AD" clId="Web-{F2A6EE94-61D0-B5DD-29F0-A229F59DE9A4}" dt="2024-01-29T18:05:15.689" v="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rjun V Simha" userId="S::arjunvs@uw.edu::1444d2eb-7da9-47ac-a4ed-5c4157849c21" providerId="AD" clId="Web-{F2A6EE94-61D0-B5DD-29F0-A229F59DE9A4}" dt="2024-01-29T19:46:13.285" v="285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Arjun V Simha" userId="S::arjunvs@uw.edu::1444d2eb-7da9-47ac-a4ed-5c4157849c21" providerId="AD" clId="Web-{F2A6EE94-61D0-B5DD-29F0-A229F59DE9A4}" dt="2024-01-29T19:54:12.587" v="789" actId="20577"/>
        <pc:sldMkLst>
          <pc:docMk/>
          <pc:sldMk cId="3787652519" sldId="257"/>
        </pc:sldMkLst>
        <pc:spChg chg="mod">
          <ac:chgData name="Arjun V Simha" userId="S::arjunvs@uw.edu::1444d2eb-7da9-47ac-a4ed-5c4157849c21" providerId="AD" clId="Web-{F2A6EE94-61D0-B5DD-29F0-A229F59DE9A4}" dt="2024-01-29T19:47:40.586" v="308" actId="20577"/>
          <ac:spMkLst>
            <pc:docMk/>
            <pc:sldMk cId="3787652519" sldId="257"/>
            <ac:spMk id="2" creationId="{2277F367-7D21-A648-7994-2FAF706A5A38}"/>
          </ac:spMkLst>
        </pc:spChg>
        <pc:spChg chg="mod">
          <ac:chgData name="Arjun V Simha" userId="S::arjunvs@uw.edu::1444d2eb-7da9-47ac-a4ed-5c4157849c21" providerId="AD" clId="Web-{F2A6EE94-61D0-B5DD-29F0-A229F59DE9A4}" dt="2024-01-29T19:49:20.199" v="624" actId="20577"/>
          <ac:spMkLst>
            <pc:docMk/>
            <pc:sldMk cId="3787652519" sldId="257"/>
            <ac:spMk id="3" creationId="{151B5BDF-0FFD-3004-7AA5-C908B0C1E737}"/>
          </ac:spMkLst>
        </pc:spChg>
        <pc:spChg chg="mod">
          <ac:chgData name="Arjun V Simha" userId="S::arjunvs@uw.edu::1444d2eb-7da9-47ac-a4ed-5c4157849c21" providerId="AD" clId="Web-{F2A6EE94-61D0-B5DD-29F0-A229F59DE9A4}" dt="2024-01-29T19:54:12.587" v="789" actId="20577"/>
          <ac:spMkLst>
            <pc:docMk/>
            <pc:sldMk cId="3787652519" sldId="257"/>
            <ac:spMk id="7" creationId="{120E673A-05D7-F5D7-C1E0-4DC884A457F0}"/>
          </ac:spMkLst>
        </pc:spChg>
      </pc:sldChg>
      <pc:sldChg chg="modSp">
        <pc:chgData name="Arjun V Simha" userId="S::arjunvs@uw.edu::1444d2eb-7da9-47ac-a4ed-5c4157849c21" providerId="AD" clId="Web-{F2A6EE94-61D0-B5DD-29F0-A229F59DE9A4}" dt="2024-01-29T19:38:02.404" v="52" actId="20577"/>
        <pc:sldMkLst>
          <pc:docMk/>
          <pc:sldMk cId="2364348804" sldId="260"/>
        </pc:sldMkLst>
        <pc:spChg chg="mod">
          <ac:chgData name="Arjun V Simha" userId="S::arjunvs@uw.edu::1444d2eb-7da9-47ac-a4ed-5c4157849c21" providerId="AD" clId="Web-{F2A6EE94-61D0-B5DD-29F0-A229F59DE9A4}" dt="2024-01-29T19:38:02.404" v="52" actId="20577"/>
          <ac:spMkLst>
            <pc:docMk/>
            <pc:sldMk cId="2364348804" sldId="260"/>
            <ac:spMk id="2" creationId="{E62E4ED1-1233-52F6-BB68-8F2E7293AE4C}"/>
          </ac:spMkLst>
        </pc:spChg>
      </pc:sldChg>
      <pc:sldChg chg="modSp">
        <pc:chgData name="Arjun V Simha" userId="S::arjunvs@uw.edu::1444d2eb-7da9-47ac-a4ed-5c4157849c21" providerId="AD" clId="Web-{F2A6EE94-61D0-B5DD-29F0-A229F59DE9A4}" dt="2024-01-29T19:38:09.826" v="59" actId="20577"/>
        <pc:sldMkLst>
          <pc:docMk/>
          <pc:sldMk cId="485956999" sldId="261"/>
        </pc:sldMkLst>
        <pc:spChg chg="mod">
          <ac:chgData name="Arjun V Simha" userId="S::arjunvs@uw.edu::1444d2eb-7da9-47ac-a4ed-5c4157849c21" providerId="AD" clId="Web-{F2A6EE94-61D0-B5DD-29F0-A229F59DE9A4}" dt="2024-01-29T19:38:09.826" v="59" actId="20577"/>
          <ac:spMkLst>
            <pc:docMk/>
            <pc:sldMk cId="485956999" sldId="261"/>
            <ac:spMk id="2" creationId="{7175D0F7-FBF6-63CC-217A-6B125A49F549}"/>
          </ac:spMkLst>
        </pc:spChg>
      </pc:sldChg>
      <pc:sldChg chg="delSp modSp mod ord modClrScheme chgLayout">
        <pc:chgData name="Arjun V Simha" userId="S::arjunvs@uw.edu::1444d2eb-7da9-47ac-a4ed-5c4157849c21" providerId="AD" clId="Web-{F2A6EE94-61D0-B5DD-29F0-A229F59DE9A4}" dt="2024-01-29T19:46:49.787" v="298"/>
        <pc:sldMkLst>
          <pc:docMk/>
          <pc:sldMk cId="1440246869" sldId="263"/>
        </pc:sldMkLst>
        <pc:spChg chg="del">
          <ac:chgData name="Arjun V Simha" userId="S::arjunvs@uw.edu::1444d2eb-7da9-47ac-a4ed-5c4157849c21" providerId="AD" clId="Web-{F2A6EE94-61D0-B5DD-29F0-A229F59DE9A4}" dt="2024-01-29T19:37:03.511" v="31"/>
          <ac:spMkLst>
            <pc:docMk/>
            <pc:sldMk cId="1440246869" sldId="263"/>
            <ac:spMk id="2" creationId="{BEC643DB-E757-AB01-9659-8E5324386AB2}"/>
          </ac:spMkLst>
        </pc:spChg>
        <pc:spChg chg="del">
          <ac:chgData name="Arjun V Simha" userId="S::arjunvs@uw.edu::1444d2eb-7da9-47ac-a4ed-5c4157849c21" providerId="AD" clId="Web-{F2A6EE94-61D0-B5DD-29F0-A229F59DE9A4}" dt="2024-01-29T19:37:03.511" v="31"/>
          <ac:spMkLst>
            <pc:docMk/>
            <pc:sldMk cId="1440246869" sldId="263"/>
            <ac:spMk id="3" creationId="{2C0C327A-D1BE-4304-111F-699B2BA4EE3F}"/>
          </ac:spMkLst>
        </pc:spChg>
        <pc:spChg chg="del">
          <ac:chgData name="Arjun V Simha" userId="S::arjunvs@uw.edu::1444d2eb-7da9-47ac-a4ed-5c4157849c21" providerId="AD" clId="Web-{F2A6EE94-61D0-B5DD-29F0-A229F59DE9A4}" dt="2024-01-29T19:37:03.511" v="31"/>
          <ac:spMkLst>
            <pc:docMk/>
            <pc:sldMk cId="1440246869" sldId="263"/>
            <ac:spMk id="4" creationId="{8CF25D06-75C7-041B-458F-2ED197985A8A}"/>
          </ac:spMkLst>
        </pc:spChg>
        <pc:picChg chg="mod">
          <ac:chgData name="Arjun V Simha" userId="S::arjunvs@uw.edu::1444d2eb-7da9-47ac-a4ed-5c4157849c21" providerId="AD" clId="Web-{F2A6EE94-61D0-B5DD-29F0-A229F59DE9A4}" dt="2024-01-29T19:43:20.277" v="133" actId="1076"/>
          <ac:picMkLst>
            <pc:docMk/>
            <pc:sldMk cId="1440246869" sldId="263"/>
            <ac:picMk id="5" creationId="{6BB0EB3A-092E-778D-8B6D-5608F0E9E6E0}"/>
          </ac:picMkLst>
        </pc:picChg>
      </pc:sldChg>
      <pc:sldChg chg="delSp modSp mod modClrScheme chgLayout">
        <pc:chgData name="Arjun V Simha" userId="S::arjunvs@uw.edu::1444d2eb-7da9-47ac-a4ed-5c4157849c21" providerId="AD" clId="Web-{F2A6EE94-61D0-B5DD-29F0-A229F59DE9A4}" dt="2024-01-29T19:39:40.502" v="123" actId="1076"/>
        <pc:sldMkLst>
          <pc:docMk/>
          <pc:sldMk cId="1928873584" sldId="264"/>
        </pc:sldMkLst>
        <pc:spChg chg="del">
          <ac:chgData name="Arjun V Simha" userId="S::arjunvs@uw.edu::1444d2eb-7da9-47ac-a4ed-5c4157849c21" providerId="AD" clId="Web-{F2A6EE94-61D0-B5DD-29F0-A229F59DE9A4}" dt="2024-01-29T19:39:28.111" v="120"/>
          <ac:spMkLst>
            <pc:docMk/>
            <pc:sldMk cId="1928873584" sldId="264"/>
            <ac:spMk id="2" creationId="{006E18D0-A406-C442-8F37-DB63A98126D1}"/>
          </ac:spMkLst>
        </pc:spChg>
        <pc:spChg chg="del">
          <ac:chgData name="Arjun V Simha" userId="S::arjunvs@uw.edu::1444d2eb-7da9-47ac-a4ed-5c4157849c21" providerId="AD" clId="Web-{F2A6EE94-61D0-B5DD-29F0-A229F59DE9A4}" dt="2024-01-29T19:39:28.111" v="120"/>
          <ac:spMkLst>
            <pc:docMk/>
            <pc:sldMk cId="1928873584" sldId="264"/>
            <ac:spMk id="3" creationId="{6767F062-A4C8-5297-BC2B-C725ECF4C328}"/>
          </ac:spMkLst>
        </pc:spChg>
        <pc:picChg chg="mod">
          <ac:chgData name="Arjun V Simha" userId="S::arjunvs@uw.edu::1444d2eb-7da9-47ac-a4ed-5c4157849c21" providerId="AD" clId="Web-{F2A6EE94-61D0-B5DD-29F0-A229F59DE9A4}" dt="2024-01-29T19:39:40.502" v="123" actId="1076"/>
          <ac:picMkLst>
            <pc:docMk/>
            <pc:sldMk cId="1928873584" sldId="264"/>
            <ac:picMk id="4" creationId="{56F03E8A-25B3-6DBC-3080-3E9466476139}"/>
          </ac:picMkLst>
        </pc:picChg>
      </pc:sldChg>
      <pc:sldChg chg="modSp add replId">
        <pc:chgData name="Arjun V Simha" userId="S::arjunvs@uw.edu::1444d2eb-7da9-47ac-a4ed-5c4157849c21" providerId="AD" clId="Web-{F2A6EE94-61D0-B5DD-29F0-A229F59DE9A4}" dt="2024-01-29T19:47:47.227" v="318" actId="20577"/>
        <pc:sldMkLst>
          <pc:docMk/>
          <pc:sldMk cId="852762395" sldId="265"/>
        </pc:sldMkLst>
        <pc:spChg chg="mod">
          <ac:chgData name="Arjun V Simha" userId="S::arjunvs@uw.edu::1444d2eb-7da9-47ac-a4ed-5c4157849c21" providerId="AD" clId="Web-{F2A6EE94-61D0-B5DD-29F0-A229F59DE9A4}" dt="2024-01-29T19:47:47.227" v="318" actId="20577"/>
          <ac:spMkLst>
            <pc:docMk/>
            <pc:sldMk cId="852762395" sldId="265"/>
            <ac:spMk id="2" creationId="{CE58A4E6-BD32-8710-4EFE-19906E490660}"/>
          </ac:spMkLst>
        </pc:spChg>
      </pc:sldChg>
      <pc:sldChg chg="modSp new">
        <pc:chgData name="Arjun V Simha" userId="S::arjunvs@uw.edu::1444d2eb-7da9-47ac-a4ed-5c4157849c21" providerId="AD" clId="Web-{F2A6EE94-61D0-B5DD-29F0-A229F59DE9A4}" dt="2024-01-29T19:53:52.446" v="778" actId="20577"/>
        <pc:sldMkLst>
          <pc:docMk/>
          <pc:sldMk cId="2056461907" sldId="266"/>
        </pc:sldMkLst>
        <pc:spChg chg="mod">
          <ac:chgData name="Arjun V Simha" userId="S::arjunvs@uw.edu::1444d2eb-7da9-47ac-a4ed-5c4157849c21" providerId="AD" clId="Web-{F2A6EE94-61D0-B5DD-29F0-A229F59DE9A4}" dt="2024-01-29T19:38:23.936" v="84" actId="20577"/>
          <ac:spMkLst>
            <pc:docMk/>
            <pc:sldMk cId="2056461907" sldId="266"/>
            <ac:spMk id="2" creationId="{409F05D5-EC17-AB7C-5DEA-E5A9C6964F2F}"/>
          </ac:spMkLst>
        </pc:spChg>
        <pc:spChg chg="mod">
          <ac:chgData name="Arjun V Simha" userId="S::arjunvs@uw.edu::1444d2eb-7da9-47ac-a4ed-5c4157849c21" providerId="AD" clId="Web-{F2A6EE94-61D0-B5DD-29F0-A229F59DE9A4}" dt="2024-01-29T19:53:52.446" v="778" actId="20577"/>
          <ac:spMkLst>
            <pc:docMk/>
            <pc:sldMk cId="2056461907" sldId="266"/>
            <ac:spMk id="3" creationId="{06F8A5D3-1541-DD36-F2C7-488D9BADCB9C}"/>
          </ac:spMkLst>
        </pc:spChg>
      </pc:sldChg>
      <pc:sldChg chg="new del">
        <pc:chgData name="Arjun V Simha" userId="S::arjunvs@uw.edu::1444d2eb-7da9-47ac-a4ed-5c4157849c21" providerId="AD" clId="Web-{F2A6EE94-61D0-B5DD-29F0-A229F59DE9A4}" dt="2024-01-29T19:37:06.698" v="32"/>
        <pc:sldMkLst>
          <pc:docMk/>
          <pc:sldMk cId="3477277250" sldId="266"/>
        </pc:sldMkLst>
      </pc:sldChg>
      <pc:sldChg chg="delSp modSp new mod modClrScheme chgLayout">
        <pc:chgData name="Arjun V Simha" userId="S::arjunvs@uw.edu::1444d2eb-7da9-47ac-a4ed-5c4157849c21" providerId="AD" clId="Web-{F2A6EE94-61D0-B5DD-29F0-A229F59DE9A4}" dt="2024-01-29T19:48:52.964" v="523" actId="20577"/>
        <pc:sldMkLst>
          <pc:docMk/>
          <pc:sldMk cId="469913942" sldId="267"/>
        </pc:sldMkLst>
        <pc:spChg chg="mod ord">
          <ac:chgData name="Arjun V Simha" userId="S::arjunvs@uw.edu::1444d2eb-7da9-47ac-a4ed-5c4157849c21" providerId="AD" clId="Web-{F2A6EE94-61D0-B5DD-29F0-A229F59DE9A4}" dt="2024-01-29T19:39:08.907" v="105" actId="20577"/>
          <ac:spMkLst>
            <pc:docMk/>
            <pc:sldMk cId="469913942" sldId="267"/>
            <ac:spMk id="2" creationId="{5D2014B5-9FD0-3DF1-E474-89FF74C65189}"/>
          </ac:spMkLst>
        </pc:spChg>
        <pc:spChg chg="mod ord">
          <ac:chgData name="Arjun V Simha" userId="S::arjunvs@uw.edu::1444d2eb-7da9-47ac-a4ed-5c4157849c21" providerId="AD" clId="Web-{F2A6EE94-61D0-B5DD-29F0-A229F59DE9A4}" dt="2024-01-29T19:48:52.964" v="523" actId="20577"/>
          <ac:spMkLst>
            <pc:docMk/>
            <pc:sldMk cId="469913942" sldId="267"/>
            <ac:spMk id="3" creationId="{82B18A32-A8EF-9491-D3AA-6220838727C3}"/>
          </ac:spMkLst>
        </pc:spChg>
        <pc:spChg chg="del">
          <ac:chgData name="Arjun V Simha" userId="S::arjunvs@uw.edu::1444d2eb-7da9-47ac-a4ed-5c4157849c21" providerId="AD" clId="Web-{F2A6EE94-61D0-B5DD-29F0-A229F59DE9A4}" dt="2024-01-29T19:38:29.280" v="85"/>
          <ac:spMkLst>
            <pc:docMk/>
            <pc:sldMk cId="469913942" sldId="267"/>
            <ac:spMk id="4" creationId="{22DA4300-8613-DF2B-36EA-14DC5B1D6E32}"/>
          </ac:spMkLst>
        </pc:spChg>
      </pc:sldChg>
      <pc:sldChg chg="new del">
        <pc:chgData name="Arjun V Simha" userId="S::arjunvs@uw.edu::1444d2eb-7da9-47ac-a4ed-5c4157849c21" providerId="AD" clId="Web-{F2A6EE94-61D0-B5DD-29F0-A229F59DE9A4}" dt="2024-01-29T19:37:33.059" v="40"/>
        <pc:sldMkLst>
          <pc:docMk/>
          <pc:sldMk cId="903103692" sldId="267"/>
        </pc:sldMkLst>
      </pc:sldChg>
      <pc:sldChg chg="modSp new">
        <pc:chgData name="Arjun V Simha" userId="S::arjunvs@uw.edu::1444d2eb-7da9-47ac-a4ed-5c4157849c21" providerId="AD" clId="Web-{F2A6EE94-61D0-B5DD-29F0-A229F59DE9A4}" dt="2024-01-29T19:38:16.170" v="72" actId="20577"/>
        <pc:sldMkLst>
          <pc:docMk/>
          <pc:sldMk cId="2842474711" sldId="268"/>
        </pc:sldMkLst>
        <pc:spChg chg="mod">
          <ac:chgData name="Arjun V Simha" userId="S::arjunvs@uw.edu::1444d2eb-7da9-47ac-a4ed-5c4157849c21" providerId="AD" clId="Web-{F2A6EE94-61D0-B5DD-29F0-A229F59DE9A4}" dt="2024-01-29T19:38:16.170" v="72" actId="20577"/>
          <ac:spMkLst>
            <pc:docMk/>
            <pc:sldMk cId="2842474711" sldId="268"/>
            <ac:spMk id="2" creationId="{5A551F64-FB4C-DB9E-2F05-6DD5FB79F420}"/>
          </ac:spMkLst>
        </pc:spChg>
      </pc:sldChg>
      <pc:sldChg chg="addSp modSp new mod ord setBg">
        <pc:chgData name="Arjun V Simha" userId="S::arjunvs@uw.edu::1444d2eb-7da9-47ac-a4ed-5c4157849c21" providerId="AD" clId="Web-{F2A6EE94-61D0-B5DD-29F0-A229F59DE9A4}" dt="2024-01-29T19:47:10.241" v="300"/>
        <pc:sldMkLst>
          <pc:docMk/>
          <pc:sldMk cId="998088842" sldId="269"/>
        </pc:sldMkLst>
        <pc:spChg chg="add">
          <ac:chgData name="Arjun V Simha" userId="S::arjunvs@uw.edu::1444d2eb-7da9-47ac-a4ed-5c4157849c21" providerId="AD" clId="Web-{F2A6EE94-61D0-B5DD-29F0-A229F59DE9A4}" dt="2024-01-29T19:43:04.152" v="132"/>
          <ac:spMkLst>
            <pc:docMk/>
            <pc:sldMk cId="998088842" sldId="269"/>
            <ac:spMk id="8" creationId="{A9F529C3-C941-49FD-8C67-82F134F64BDB}"/>
          </ac:spMkLst>
        </pc:spChg>
        <pc:spChg chg="add">
          <ac:chgData name="Arjun V Simha" userId="S::arjunvs@uw.edu::1444d2eb-7da9-47ac-a4ed-5c4157849c21" providerId="AD" clId="Web-{F2A6EE94-61D0-B5DD-29F0-A229F59DE9A4}" dt="2024-01-29T19:43:04.152" v="132"/>
          <ac:spMkLst>
            <pc:docMk/>
            <pc:sldMk cId="998088842" sldId="269"/>
            <ac:spMk id="10" creationId="{20586029-32A0-47E5-9AEC-AE3ABA6B94D0}"/>
          </ac:spMkLst>
        </pc:spChg>
        <pc:picChg chg="add mod ord">
          <ac:chgData name="Arjun V Simha" userId="S::arjunvs@uw.edu::1444d2eb-7da9-47ac-a4ed-5c4157849c21" providerId="AD" clId="Web-{F2A6EE94-61D0-B5DD-29F0-A229F59DE9A4}" dt="2024-01-29T19:43:04.152" v="132"/>
          <ac:picMkLst>
            <pc:docMk/>
            <pc:sldMk cId="998088842" sldId="269"/>
            <ac:picMk id="2" creationId="{26F26CBF-32D9-162E-4100-8DAD1872BCD5}"/>
          </ac:picMkLst>
        </pc:picChg>
        <pc:picChg chg="add mod modCrop">
          <ac:chgData name="Arjun V Simha" userId="S::arjunvs@uw.edu::1444d2eb-7da9-47ac-a4ed-5c4157849c21" providerId="AD" clId="Web-{F2A6EE94-61D0-B5DD-29F0-A229F59DE9A4}" dt="2024-01-29T19:47:10.241" v="300"/>
          <ac:picMkLst>
            <pc:docMk/>
            <pc:sldMk cId="998088842" sldId="269"/>
            <ac:picMk id="3" creationId="{8C4F1A59-AEA8-70CD-4048-B0A5E3742B71}"/>
          </ac:picMkLst>
        </pc:picChg>
        <pc:cxnChg chg="add">
          <ac:chgData name="Arjun V Simha" userId="S::arjunvs@uw.edu::1444d2eb-7da9-47ac-a4ed-5c4157849c21" providerId="AD" clId="Web-{F2A6EE94-61D0-B5DD-29F0-A229F59DE9A4}" dt="2024-01-29T19:43:04.152" v="132"/>
          <ac:cxnSpMkLst>
            <pc:docMk/>
            <pc:sldMk cId="998088842" sldId="269"/>
            <ac:cxnSpMk id="12" creationId="{8C730EAB-A532-4295-A302-FB4B90DB9F5E}"/>
          </ac:cxnSpMkLst>
        </pc:cxnChg>
      </pc:sldChg>
    </pc:docChg>
  </pc:docChgLst>
  <pc:docChgLst>
    <pc:chgData name="Julie Y. Ham" userId="S::jham2417@uw.edu::f8b567a4-fd36-450a-85f3-b4a4c32c0936" providerId="AD" clId="Web-{E248CC36-1602-4E23-BAAB-CEABE9AB83D8}"/>
    <pc:docChg chg="modSld">
      <pc:chgData name="Julie Y. Ham" userId="S::jham2417@uw.edu::f8b567a4-fd36-450a-85f3-b4a4c32c0936" providerId="AD" clId="Web-{E248CC36-1602-4E23-BAAB-CEABE9AB83D8}" dt="2024-01-29T09:43:23.821" v="28" actId="20577"/>
      <pc:docMkLst>
        <pc:docMk/>
      </pc:docMkLst>
      <pc:sldChg chg="modSp">
        <pc:chgData name="Julie Y. Ham" userId="S::jham2417@uw.edu::f8b567a4-fd36-450a-85f3-b4a4c32c0936" providerId="AD" clId="Web-{E248CC36-1602-4E23-BAAB-CEABE9AB83D8}" dt="2024-01-29T09:30:12.108" v="2" actId="20577"/>
        <pc:sldMkLst>
          <pc:docMk/>
          <pc:sldMk cId="3787652519" sldId="257"/>
        </pc:sldMkLst>
        <pc:spChg chg="mod">
          <ac:chgData name="Julie Y. Ham" userId="S::jham2417@uw.edu::f8b567a4-fd36-450a-85f3-b4a4c32c0936" providerId="AD" clId="Web-{E248CC36-1602-4E23-BAAB-CEABE9AB83D8}" dt="2024-01-29T09:30:12.108" v="2" actId="20577"/>
          <ac:spMkLst>
            <pc:docMk/>
            <pc:sldMk cId="3787652519" sldId="257"/>
            <ac:spMk id="2" creationId="{2277F367-7D21-A648-7994-2FAF706A5A38}"/>
          </ac:spMkLst>
        </pc:spChg>
      </pc:sldChg>
      <pc:sldChg chg="modSp">
        <pc:chgData name="Julie Y. Ham" userId="S::jham2417@uw.edu::f8b567a4-fd36-450a-85f3-b4a4c32c0936" providerId="AD" clId="Web-{E248CC36-1602-4E23-BAAB-CEABE9AB83D8}" dt="2024-01-29T09:30:18.561" v="3" actId="20577"/>
        <pc:sldMkLst>
          <pc:docMk/>
          <pc:sldMk cId="2364348804" sldId="260"/>
        </pc:sldMkLst>
        <pc:spChg chg="mod">
          <ac:chgData name="Julie Y. Ham" userId="S::jham2417@uw.edu::f8b567a4-fd36-450a-85f3-b4a4c32c0936" providerId="AD" clId="Web-{E248CC36-1602-4E23-BAAB-CEABE9AB83D8}" dt="2024-01-29T09:30:18.561" v="3" actId="20577"/>
          <ac:spMkLst>
            <pc:docMk/>
            <pc:sldMk cId="2364348804" sldId="260"/>
            <ac:spMk id="2" creationId="{E62E4ED1-1233-52F6-BB68-8F2E7293AE4C}"/>
          </ac:spMkLst>
        </pc:spChg>
      </pc:sldChg>
      <pc:sldChg chg="modSp">
        <pc:chgData name="Julie Y. Ham" userId="S::jham2417@uw.edu::f8b567a4-fd36-450a-85f3-b4a4c32c0936" providerId="AD" clId="Web-{E248CC36-1602-4E23-BAAB-CEABE9AB83D8}" dt="2024-01-29T09:30:29.218" v="4" actId="20577"/>
        <pc:sldMkLst>
          <pc:docMk/>
          <pc:sldMk cId="485956999" sldId="261"/>
        </pc:sldMkLst>
        <pc:spChg chg="mod">
          <ac:chgData name="Julie Y. Ham" userId="S::jham2417@uw.edu::f8b567a4-fd36-450a-85f3-b4a4c32c0936" providerId="AD" clId="Web-{E248CC36-1602-4E23-BAAB-CEABE9AB83D8}" dt="2024-01-29T09:30:29.218" v="4" actId="20577"/>
          <ac:spMkLst>
            <pc:docMk/>
            <pc:sldMk cId="485956999" sldId="261"/>
            <ac:spMk id="2" creationId="{7175D0F7-FBF6-63CC-217A-6B125A49F549}"/>
          </ac:spMkLst>
        </pc:spChg>
      </pc:sldChg>
      <pc:sldChg chg="modSp">
        <pc:chgData name="Julie Y. Ham" userId="S::jham2417@uw.edu::f8b567a4-fd36-450a-85f3-b4a4c32c0936" providerId="AD" clId="Web-{E248CC36-1602-4E23-BAAB-CEABE9AB83D8}" dt="2024-01-29T09:43:23.821" v="28" actId="20577"/>
        <pc:sldMkLst>
          <pc:docMk/>
          <pc:sldMk cId="1697491363" sldId="262"/>
        </pc:sldMkLst>
        <pc:spChg chg="mod">
          <ac:chgData name="Julie Y. Ham" userId="S::jham2417@uw.edu::f8b567a4-fd36-450a-85f3-b4a4c32c0936" providerId="AD" clId="Web-{E248CC36-1602-4E23-BAAB-CEABE9AB83D8}" dt="2024-01-29T09:31:11.986" v="6" actId="20577"/>
          <ac:spMkLst>
            <pc:docMk/>
            <pc:sldMk cId="1697491363" sldId="262"/>
            <ac:spMk id="2" creationId="{F0573C55-784B-27ED-6FA6-FFDEE3B5A463}"/>
          </ac:spMkLst>
        </pc:spChg>
        <pc:spChg chg="mod">
          <ac:chgData name="Julie Y. Ham" userId="S::jham2417@uw.edu::f8b567a4-fd36-450a-85f3-b4a4c32c0936" providerId="AD" clId="Web-{E248CC36-1602-4E23-BAAB-CEABE9AB83D8}" dt="2024-01-29T09:43:23.821" v="28" actId="20577"/>
          <ac:spMkLst>
            <pc:docMk/>
            <pc:sldMk cId="1697491363" sldId="262"/>
            <ac:spMk id="3" creationId="{FCFB42BB-1616-910C-C88B-79B968AFA9FE}"/>
          </ac:spMkLst>
        </pc:spChg>
      </pc:sldChg>
    </pc:docChg>
  </pc:docChgLst>
  <pc:docChgLst>
    <pc:chgData name="K Gupta" userId="S::kshitijg@uw.edu::f334b071-3207-48e4-ac2e-06e23438a8f2" providerId="AD" clId="Web-{EADEAD09-75BC-94F1-1128-2388A171CD7F}"/>
    <pc:docChg chg="modSld">
      <pc:chgData name="K Gupta" userId="S::kshitijg@uw.edu::f334b071-3207-48e4-ac2e-06e23438a8f2" providerId="AD" clId="Web-{EADEAD09-75BC-94F1-1128-2388A171CD7F}" dt="2024-01-29T09:39:54.120" v="66" actId="20577"/>
      <pc:docMkLst>
        <pc:docMk/>
      </pc:docMkLst>
      <pc:sldChg chg="addSp modSp">
        <pc:chgData name="K Gupta" userId="S::kshitijg@uw.edu::f334b071-3207-48e4-ac2e-06e23438a8f2" providerId="AD" clId="Web-{EADEAD09-75BC-94F1-1128-2388A171CD7F}" dt="2024-01-29T09:39:54.120" v="66" actId="20577"/>
        <pc:sldMkLst>
          <pc:docMk/>
          <pc:sldMk cId="1697491363" sldId="262"/>
        </pc:sldMkLst>
        <pc:spChg chg="mod">
          <ac:chgData name="K Gupta" userId="S::kshitijg@uw.edu::f334b071-3207-48e4-ac2e-06e23438a8f2" providerId="AD" clId="Web-{EADEAD09-75BC-94F1-1128-2388A171CD7F}" dt="2024-01-29T09:39:54.120" v="66" actId="20577"/>
          <ac:spMkLst>
            <pc:docMk/>
            <pc:sldMk cId="1697491363" sldId="262"/>
            <ac:spMk id="2" creationId="{F0573C55-784B-27ED-6FA6-FFDEE3B5A463}"/>
          </ac:spMkLst>
        </pc:spChg>
        <pc:spChg chg="mod">
          <ac:chgData name="K Gupta" userId="S::kshitijg@uw.edu::f334b071-3207-48e4-ac2e-06e23438a8f2" providerId="AD" clId="Web-{EADEAD09-75BC-94F1-1128-2388A171CD7F}" dt="2024-01-29T09:38:50.196" v="58" actId="20577"/>
          <ac:spMkLst>
            <pc:docMk/>
            <pc:sldMk cId="1697491363" sldId="262"/>
            <ac:spMk id="3" creationId="{FCFB42BB-1616-910C-C88B-79B968AFA9FE}"/>
          </ac:spMkLst>
        </pc:spChg>
        <pc:grpChg chg="add mod">
          <ac:chgData name="K Gupta" userId="S::kshitijg@uw.edu::f334b071-3207-48e4-ac2e-06e23438a8f2" providerId="AD" clId="Web-{EADEAD09-75BC-94F1-1128-2388A171CD7F}" dt="2024-01-29T09:35:02.565" v="7" actId="1076"/>
          <ac:grpSpMkLst>
            <pc:docMk/>
            <pc:sldMk cId="1697491363" sldId="262"/>
            <ac:grpSpMk id="7" creationId="{66B08F62-2A36-639A-B16F-F94126643C66}"/>
          </ac:grpSpMkLst>
        </pc:grpChg>
        <pc:picChg chg="add mod">
          <ac:chgData name="K Gupta" userId="S::kshitijg@uw.edu::f334b071-3207-48e4-ac2e-06e23438a8f2" providerId="AD" clId="Web-{EADEAD09-75BC-94F1-1128-2388A171CD7F}" dt="2024-01-29T09:34:22.673" v="3" actId="1076"/>
          <ac:picMkLst>
            <pc:docMk/>
            <pc:sldMk cId="1697491363" sldId="262"/>
            <ac:picMk id="5" creationId="{50A591B1-38F6-D4D9-9EE2-D05A40029C79}"/>
          </ac:picMkLst>
        </pc:picChg>
        <pc:picChg chg="add mod">
          <ac:chgData name="K Gupta" userId="S::kshitijg@uw.edu::f334b071-3207-48e4-ac2e-06e23438a8f2" providerId="AD" clId="Web-{EADEAD09-75BC-94F1-1128-2388A171CD7F}" dt="2024-01-29T09:34:43.877" v="5" actId="1076"/>
          <ac:picMkLst>
            <pc:docMk/>
            <pc:sldMk cId="1697491363" sldId="262"/>
            <ac:picMk id="6" creationId="{FEC62877-C650-1F61-D32F-7F1EA822D394}"/>
          </ac:picMkLst>
        </pc:picChg>
      </pc:sldChg>
    </pc:docChg>
  </pc:docChgLst>
  <pc:docChgLst>
    <pc:chgData name="Cooper J. Ritter" userId="S::ritter4x@uw.edu::3afd6eac-787c-440e-9611-6b8741c2a424" providerId="AD" clId="Web-{ACCE54F1-A53E-CCAC-C5A2-B9F9E811401C}"/>
    <pc:docChg chg="modSld">
      <pc:chgData name="Cooper J. Ritter" userId="S::ritter4x@uw.edu::3afd6eac-787c-440e-9611-6b8741c2a424" providerId="AD" clId="Web-{ACCE54F1-A53E-CCAC-C5A2-B9F9E811401C}" dt="2024-01-29T20:45:45.152" v="239" actId="20577"/>
      <pc:docMkLst>
        <pc:docMk/>
      </pc:docMkLst>
      <pc:sldChg chg="modSp">
        <pc:chgData name="Cooper J. Ritter" userId="S::ritter4x@uw.edu::3afd6eac-787c-440e-9611-6b8741c2a424" providerId="AD" clId="Web-{ACCE54F1-A53E-CCAC-C5A2-B9F9E811401C}" dt="2024-01-29T20:45:45.152" v="239" actId="20577"/>
        <pc:sldMkLst>
          <pc:docMk/>
          <pc:sldMk cId="2842474711" sldId="268"/>
        </pc:sldMkLst>
        <pc:spChg chg="mod">
          <ac:chgData name="Cooper J. Ritter" userId="S::ritter4x@uw.edu::3afd6eac-787c-440e-9611-6b8741c2a424" providerId="AD" clId="Web-{ACCE54F1-A53E-CCAC-C5A2-B9F9E811401C}" dt="2024-01-29T20:40:45.985" v="0" actId="20577"/>
          <ac:spMkLst>
            <pc:docMk/>
            <pc:sldMk cId="2842474711" sldId="268"/>
            <ac:spMk id="2" creationId="{5A551F64-FB4C-DB9E-2F05-6DD5FB79F420}"/>
          </ac:spMkLst>
        </pc:spChg>
        <pc:spChg chg="mod">
          <ac:chgData name="Cooper J. Ritter" userId="S::ritter4x@uw.edu::3afd6eac-787c-440e-9611-6b8741c2a424" providerId="AD" clId="Web-{ACCE54F1-A53E-CCAC-C5A2-B9F9E811401C}" dt="2024-01-29T20:44:32.930" v="149" actId="20577"/>
          <ac:spMkLst>
            <pc:docMk/>
            <pc:sldMk cId="2842474711" sldId="268"/>
            <ac:spMk id="3" creationId="{DFF26A47-EB06-A2FD-E78C-4A5A5CBF7E7C}"/>
          </ac:spMkLst>
        </pc:spChg>
        <pc:spChg chg="mod">
          <ac:chgData name="Cooper J. Ritter" userId="S::ritter4x@uw.edu::3afd6eac-787c-440e-9611-6b8741c2a424" providerId="AD" clId="Web-{ACCE54F1-A53E-CCAC-C5A2-B9F9E811401C}" dt="2024-01-29T20:45:45.152" v="239" actId="20577"/>
          <ac:spMkLst>
            <pc:docMk/>
            <pc:sldMk cId="2842474711" sldId="268"/>
            <ac:spMk id="4" creationId="{06021B56-C38B-DD37-16A1-815116C76472}"/>
          </ac:spMkLst>
        </pc:spChg>
      </pc:sldChg>
    </pc:docChg>
  </pc:docChgLst>
  <pc:docChgLst>
    <pc:chgData name="K Gupta" userId="S::kshitijg@uw.edu::f334b071-3207-48e4-ac2e-06e23438a8f2" providerId="AD" clId="Web-{EC44FB22-3D5A-8892-2A86-351948BFB212}"/>
    <pc:docChg chg="addSld modSld">
      <pc:chgData name="K Gupta" userId="S::kshitijg@uw.edu::f334b071-3207-48e4-ac2e-06e23438a8f2" providerId="AD" clId="Web-{EC44FB22-3D5A-8892-2A86-351948BFB212}" dt="2024-01-29T20:37:08.009" v="48" actId="20577"/>
      <pc:docMkLst>
        <pc:docMk/>
      </pc:docMkLst>
      <pc:sldChg chg="modSp">
        <pc:chgData name="K Gupta" userId="S::kshitijg@uw.edu::f334b071-3207-48e4-ac2e-06e23438a8f2" providerId="AD" clId="Web-{EC44FB22-3D5A-8892-2A86-351948BFB212}" dt="2024-01-29T20:36:44.336" v="5" actId="20577"/>
        <pc:sldMkLst>
          <pc:docMk/>
          <pc:sldMk cId="1697491363" sldId="262"/>
        </pc:sldMkLst>
        <pc:spChg chg="mod">
          <ac:chgData name="K Gupta" userId="S::kshitijg@uw.edu::f334b071-3207-48e4-ac2e-06e23438a8f2" providerId="AD" clId="Web-{EC44FB22-3D5A-8892-2A86-351948BFB212}" dt="2024-01-29T20:36:44.336" v="5" actId="20577"/>
          <ac:spMkLst>
            <pc:docMk/>
            <pc:sldMk cId="1697491363" sldId="262"/>
            <ac:spMk id="2" creationId="{F0573C55-784B-27ED-6FA6-FFDEE3B5A463}"/>
          </ac:spMkLst>
        </pc:spChg>
      </pc:sldChg>
      <pc:sldChg chg="modSp add replId">
        <pc:chgData name="K Gupta" userId="S::kshitijg@uw.edu::f334b071-3207-48e4-ac2e-06e23438a8f2" providerId="AD" clId="Web-{EC44FB22-3D5A-8892-2A86-351948BFB212}" dt="2024-01-29T20:37:08.009" v="48" actId="20577"/>
        <pc:sldMkLst>
          <pc:docMk/>
          <pc:sldMk cId="820958779" sldId="272"/>
        </pc:sldMkLst>
        <pc:spChg chg="mod">
          <ac:chgData name="K Gupta" userId="S::kshitijg@uw.edu::f334b071-3207-48e4-ac2e-06e23438a8f2" providerId="AD" clId="Web-{EC44FB22-3D5A-8892-2A86-351948BFB212}" dt="2024-01-29T20:36:48.149" v="6" actId="20577"/>
          <ac:spMkLst>
            <pc:docMk/>
            <pc:sldMk cId="820958779" sldId="272"/>
            <ac:spMk id="2" creationId="{F5D184AC-8AA6-4373-6BA7-E185A4605314}"/>
          </ac:spMkLst>
        </pc:spChg>
        <pc:spChg chg="mod">
          <ac:chgData name="K Gupta" userId="S::kshitijg@uw.edu::f334b071-3207-48e4-ac2e-06e23438a8f2" providerId="AD" clId="Web-{EC44FB22-3D5A-8892-2A86-351948BFB212}" dt="2024-01-29T20:37:08.009" v="48" actId="20577"/>
          <ac:spMkLst>
            <pc:docMk/>
            <pc:sldMk cId="820958779" sldId="272"/>
            <ac:spMk id="3" creationId="{E8CE1036-A762-85B6-470C-E802405C7E3D}"/>
          </ac:spMkLst>
        </pc:spChg>
        <pc:spChg chg="mod">
          <ac:chgData name="K Gupta" userId="S::kshitijg@uw.edu::f334b071-3207-48e4-ac2e-06e23438a8f2" providerId="AD" clId="Web-{EC44FB22-3D5A-8892-2A86-351948BFB212}" dt="2024-01-29T20:36:54.743" v="16" actId="20577"/>
          <ac:spMkLst>
            <pc:docMk/>
            <pc:sldMk cId="820958779" sldId="272"/>
            <ac:spMk id="4" creationId="{34DA4F2D-9FE0-F0BF-35EB-0BFDCEDA2412}"/>
          </ac:spMkLst>
        </pc:spChg>
      </pc:sldChg>
    </pc:docChg>
  </pc:docChgLst>
  <pc:docChgLst>
    <pc:chgData name="Jarod M Marshel" userId="S::jarodmar@uw.edu::9ab98fed-4b15-436b-88d3-34d6e162287c" providerId="AD" clId="Web-{BDA874B1-7657-7996-FEA5-A9915A065E63}"/>
    <pc:docChg chg="addSld delSld modSld">
      <pc:chgData name="Jarod M Marshel" userId="S::jarodmar@uw.edu::9ab98fed-4b15-436b-88d3-34d6e162287c" providerId="AD" clId="Web-{BDA874B1-7657-7996-FEA5-A9915A065E63}" dt="2024-01-29T20:43:44.855" v="427" actId="20577"/>
      <pc:docMkLst>
        <pc:docMk/>
      </pc:docMkLst>
      <pc:sldChg chg="modSp del">
        <pc:chgData name="Jarod M Marshel" userId="S::jarodmar@uw.edu::9ab98fed-4b15-436b-88d3-34d6e162287c" providerId="AD" clId="Web-{BDA874B1-7657-7996-FEA5-A9915A065E63}" dt="2024-01-29T19:54:49.175" v="236"/>
        <pc:sldMkLst>
          <pc:docMk/>
          <pc:sldMk cId="852762395" sldId="265"/>
        </pc:sldMkLst>
        <pc:spChg chg="mod">
          <ac:chgData name="Jarod M Marshel" userId="S::jarodmar@uw.edu::9ab98fed-4b15-436b-88d3-34d6e162287c" providerId="AD" clId="Web-{BDA874B1-7657-7996-FEA5-A9915A065E63}" dt="2024-01-29T19:53:32.422" v="221" actId="14100"/>
          <ac:spMkLst>
            <pc:docMk/>
            <pc:sldMk cId="852762395" sldId="265"/>
            <ac:spMk id="3" creationId="{9E3BB967-A2C4-CB74-5E8D-65E233BAE1E2}"/>
          </ac:spMkLst>
        </pc:spChg>
        <pc:spChg chg="mod">
          <ac:chgData name="Jarod M Marshel" userId="S::jarodmar@uw.edu::9ab98fed-4b15-436b-88d3-34d6e162287c" providerId="AD" clId="Web-{BDA874B1-7657-7996-FEA5-A9915A065E63}" dt="2024-01-29T19:53:44.969" v="227" actId="1076"/>
          <ac:spMkLst>
            <pc:docMk/>
            <pc:sldMk cId="852762395" sldId="265"/>
            <ac:spMk id="7" creationId="{CB55DC4D-BE4C-5927-D334-4CBF70627D34}"/>
          </ac:spMkLst>
        </pc:spChg>
      </pc:sldChg>
      <pc:sldChg chg="modSp">
        <pc:chgData name="Jarod M Marshel" userId="S::jarodmar@uw.edu::9ab98fed-4b15-436b-88d3-34d6e162287c" providerId="AD" clId="Web-{BDA874B1-7657-7996-FEA5-A9915A065E63}" dt="2024-01-29T20:43:44.855" v="427" actId="20577"/>
        <pc:sldMkLst>
          <pc:docMk/>
          <pc:sldMk cId="469913942" sldId="267"/>
        </pc:sldMkLst>
        <pc:spChg chg="mod">
          <ac:chgData name="Jarod M Marshel" userId="S::jarodmar@uw.edu::9ab98fed-4b15-436b-88d3-34d6e162287c" providerId="AD" clId="Web-{BDA874B1-7657-7996-FEA5-A9915A065E63}" dt="2024-01-29T20:43:44.855" v="427" actId="20577"/>
          <ac:spMkLst>
            <pc:docMk/>
            <pc:sldMk cId="469913942" sldId="267"/>
            <ac:spMk id="3" creationId="{82B18A32-A8EF-9491-D3AA-6220838727C3}"/>
          </ac:spMkLst>
        </pc:spChg>
      </pc:sldChg>
      <pc:sldChg chg="add del replId">
        <pc:chgData name="Jarod M Marshel" userId="S::jarodmar@uw.edu::9ab98fed-4b15-436b-88d3-34d6e162287c" providerId="AD" clId="Web-{BDA874B1-7657-7996-FEA5-A9915A065E63}" dt="2024-01-29T19:54:48.112" v="235"/>
        <pc:sldMkLst>
          <pc:docMk/>
          <pc:sldMk cId="3774947496" sldId="270"/>
        </pc:sldMkLst>
      </pc:sldChg>
      <pc:sldChg chg="addSp delSp modSp add replId">
        <pc:chgData name="Jarod M Marshel" userId="S::jarodmar@uw.edu::9ab98fed-4b15-436b-88d3-34d6e162287c" providerId="AD" clId="Web-{BDA874B1-7657-7996-FEA5-A9915A065E63}" dt="2024-01-29T20:07:49.033" v="380" actId="20577"/>
        <pc:sldMkLst>
          <pc:docMk/>
          <pc:sldMk cId="249550224" sldId="271"/>
        </pc:sldMkLst>
        <pc:spChg chg="mod">
          <ac:chgData name="Jarod M Marshel" userId="S::jarodmar@uw.edu::9ab98fed-4b15-436b-88d3-34d6e162287c" providerId="AD" clId="Web-{BDA874B1-7657-7996-FEA5-A9915A065E63}" dt="2024-01-29T19:57:58.260" v="285" actId="20577"/>
          <ac:spMkLst>
            <pc:docMk/>
            <pc:sldMk cId="249550224" sldId="271"/>
            <ac:spMk id="3" creationId="{4C418C88-4351-A157-AB0C-4536F7071CC7}"/>
          </ac:spMkLst>
        </pc:spChg>
        <pc:spChg chg="mod">
          <ac:chgData name="Jarod M Marshel" userId="S::jarodmar@uw.edu::9ab98fed-4b15-436b-88d3-34d6e162287c" providerId="AD" clId="Web-{BDA874B1-7657-7996-FEA5-A9915A065E63}" dt="2024-01-29T20:07:49.033" v="380" actId="20577"/>
          <ac:spMkLst>
            <pc:docMk/>
            <pc:sldMk cId="249550224" sldId="271"/>
            <ac:spMk id="7" creationId="{84DCAAF1-7B4E-FA77-103E-D97CB347A2E5}"/>
          </ac:spMkLst>
        </pc:spChg>
        <pc:picChg chg="add del mod">
          <ac:chgData name="Jarod M Marshel" userId="S::jarodmar@uw.edu::9ab98fed-4b15-436b-88d3-34d6e162287c" providerId="AD" clId="Web-{BDA874B1-7657-7996-FEA5-A9915A065E63}" dt="2024-01-29T19:54:27.174" v="234"/>
          <ac:picMkLst>
            <pc:docMk/>
            <pc:sldMk cId="249550224" sldId="271"/>
            <ac:picMk id="4" creationId="{2DBCBD19-4178-7989-3CD9-65887E36FF54}"/>
          </ac:picMkLst>
        </pc:picChg>
        <pc:picChg chg="add mod">
          <ac:chgData name="Jarod M Marshel" userId="S::jarodmar@uw.edu::9ab98fed-4b15-436b-88d3-34d6e162287c" providerId="AD" clId="Web-{BDA874B1-7657-7996-FEA5-A9915A065E63}" dt="2024-01-29T19:56:53.336" v="240" actId="1076"/>
          <ac:picMkLst>
            <pc:docMk/>
            <pc:sldMk cId="249550224" sldId="271"/>
            <ac:picMk id="5" creationId="{3B09C6DA-62FD-F325-D02F-684F734018DA}"/>
          </ac:picMkLst>
        </pc:picChg>
        <pc:picChg chg="add mod">
          <ac:chgData name="Jarod M Marshel" userId="S::jarodmar@uw.edu::9ab98fed-4b15-436b-88d3-34d6e162287c" providerId="AD" clId="Web-{BDA874B1-7657-7996-FEA5-A9915A065E63}" dt="2024-01-29T19:56:58.758" v="242" actId="1076"/>
          <ac:picMkLst>
            <pc:docMk/>
            <pc:sldMk cId="249550224" sldId="271"/>
            <ac:picMk id="6" creationId="{37537A44-92C2-76AE-BD37-943F75CD897F}"/>
          </ac:picMkLst>
        </pc:picChg>
      </pc:sldChg>
    </pc:docChg>
  </pc:docChgLst>
  <pc:docChgLst>
    <pc:chgData name="Julie Y. Ham" userId="S::jham2417@uw.edu::f8b567a4-fd36-450a-85f3-b4a4c32c0936" providerId="AD" clId="Web-{302A036D-2823-E6A4-CB6C-2379981C9B9B}"/>
    <pc:docChg chg="modSld">
      <pc:chgData name="Julie Y. Ham" userId="S::jham2417@uw.edu::f8b567a4-fd36-450a-85f3-b4a4c32c0936" providerId="AD" clId="Web-{302A036D-2823-E6A4-CB6C-2379981C9B9B}" dt="2024-01-29T20:45:40.432" v="221" actId="20577"/>
      <pc:docMkLst>
        <pc:docMk/>
      </pc:docMkLst>
      <pc:sldChg chg="modSp">
        <pc:chgData name="Julie Y. Ham" userId="S::jham2417@uw.edu::f8b567a4-fd36-450a-85f3-b4a4c32c0936" providerId="AD" clId="Web-{302A036D-2823-E6A4-CB6C-2379981C9B9B}" dt="2024-01-29T20:44:53.758" v="184" actId="20577"/>
        <pc:sldMkLst>
          <pc:docMk/>
          <pc:sldMk cId="1697491363" sldId="262"/>
        </pc:sldMkLst>
        <pc:spChg chg="mod">
          <ac:chgData name="Julie Y. Ham" userId="S::jham2417@uw.edu::f8b567a4-fd36-450a-85f3-b4a4c32c0936" providerId="AD" clId="Web-{302A036D-2823-E6A4-CB6C-2379981C9B9B}" dt="2024-01-29T20:40:54.313" v="177" actId="20577"/>
          <ac:spMkLst>
            <pc:docMk/>
            <pc:sldMk cId="1697491363" sldId="262"/>
            <ac:spMk id="3" creationId="{FCFB42BB-1616-910C-C88B-79B968AFA9FE}"/>
          </ac:spMkLst>
        </pc:spChg>
        <pc:spChg chg="mod">
          <ac:chgData name="Julie Y. Ham" userId="S::jham2417@uw.edu::f8b567a4-fd36-450a-85f3-b4a4c32c0936" providerId="AD" clId="Web-{302A036D-2823-E6A4-CB6C-2379981C9B9B}" dt="2024-01-29T20:44:53.758" v="184" actId="20577"/>
          <ac:spMkLst>
            <pc:docMk/>
            <pc:sldMk cId="1697491363" sldId="262"/>
            <ac:spMk id="4" creationId="{551A345C-5C86-6F3C-72F4-DDEEF153016F}"/>
          </ac:spMkLst>
        </pc:spChg>
      </pc:sldChg>
      <pc:sldChg chg="modSp">
        <pc:chgData name="Julie Y. Ham" userId="S::jham2417@uw.edu::f8b567a4-fd36-450a-85f3-b4a4c32c0936" providerId="AD" clId="Web-{302A036D-2823-E6A4-CB6C-2379981C9B9B}" dt="2024-01-29T20:45:33.854" v="219" actId="20577"/>
        <pc:sldMkLst>
          <pc:docMk/>
          <pc:sldMk cId="469913942" sldId="267"/>
        </pc:sldMkLst>
        <pc:spChg chg="mod">
          <ac:chgData name="Julie Y. Ham" userId="S::jham2417@uw.edu::f8b567a4-fd36-450a-85f3-b4a4c32c0936" providerId="AD" clId="Web-{302A036D-2823-E6A4-CB6C-2379981C9B9B}" dt="2024-01-29T20:45:33.854" v="219" actId="20577"/>
          <ac:spMkLst>
            <pc:docMk/>
            <pc:sldMk cId="469913942" sldId="267"/>
            <ac:spMk id="3" creationId="{82B18A32-A8EF-9491-D3AA-6220838727C3}"/>
          </ac:spMkLst>
        </pc:spChg>
      </pc:sldChg>
      <pc:sldChg chg="modSp">
        <pc:chgData name="Julie Y. Ham" userId="S::jham2417@uw.edu::f8b567a4-fd36-450a-85f3-b4a4c32c0936" providerId="AD" clId="Web-{302A036D-2823-E6A4-CB6C-2379981C9B9B}" dt="2024-01-29T20:45:40.432" v="221" actId="20577"/>
        <pc:sldMkLst>
          <pc:docMk/>
          <pc:sldMk cId="820958779" sldId="272"/>
        </pc:sldMkLst>
        <pc:spChg chg="mod">
          <ac:chgData name="Julie Y. Ham" userId="S::jham2417@uw.edu::f8b567a4-fd36-450a-85f3-b4a4c32c0936" providerId="AD" clId="Web-{302A036D-2823-E6A4-CB6C-2379981C9B9B}" dt="2024-01-29T20:42:14.347" v="181" actId="20577"/>
          <ac:spMkLst>
            <pc:docMk/>
            <pc:sldMk cId="820958779" sldId="272"/>
            <ac:spMk id="3" creationId="{E8CE1036-A762-85B6-470C-E802405C7E3D}"/>
          </ac:spMkLst>
        </pc:spChg>
        <pc:spChg chg="mod">
          <ac:chgData name="Julie Y. Ham" userId="S::jham2417@uw.edu::f8b567a4-fd36-450a-85f3-b4a4c32c0936" providerId="AD" clId="Web-{302A036D-2823-E6A4-CB6C-2379981C9B9B}" dt="2024-01-29T20:45:40.432" v="221" actId="20577"/>
          <ac:spMkLst>
            <pc:docMk/>
            <pc:sldMk cId="820958779" sldId="272"/>
            <ac:spMk id="4" creationId="{34DA4F2D-9FE0-F0BF-35EB-0BFDCEDA2412}"/>
          </ac:spMkLst>
        </pc:spChg>
      </pc:sldChg>
    </pc:docChg>
  </pc:docChgLst>
  <pc:docChgLst>
    <pc:chgData name="Julie Y. Ham" userId="S::jham2417@uw.edu::f8b567a4-fd36-450a-85f3-b4a4c32c0936" providerId="AD" clId="Web-{19ECFC12-BDAF-4B2A-9CC4-BAD1D29DB142}"/>
    <pc:docChg chg="addSld delSld modSld">
      <pc:chgData name="Julie Y. Ham" userId="S::jham2417@uw.edu::f8b567a4-fd36-450a-85f3-b4a4c32c0936" providerId="AD" clId="Web-{19ECFC12-BDAF-4B2A-9CC4-BAD1D29DB142}" dt="2024-01-29T09:03:07.141" v="571" actId="20577"/>
      <pc:docMkLst>
        <pc:docMk/>
      </pc:docMkLst>
      <pc:sldChg chg="modSp">
        <pc:chgData name="Julie Y. Ham" userId="S::jham2417@uw.edu::f8b567a4-fd36-450a-85f3-b4a4c32c0936" providerId="AD" clId="Web-{19ECFC12-BDAF-4B2A-9CC4-BAD1D29DB142}" dt="2024-01-29T08:26:32.694" v="57" actId="20577"/>
        <pc:sldMkLst>
          <pc:docMk/>
          <pc:sldMk cId="109857222" sldId="256"/>
        </pc:sldMkLst>
        <pc:spChg chg="mod">
          <ac:chgData name="Julie Y. Ham" userId="S::jham2417@uw.edu::f8b567a4-fd36-450a-85f3-b4a4c32c0936" providerId="AD" clId="Web-{19ECFC12-BDAF-4B2A-9CC4-BAD1D29DB142}" dt="2024-01-29T08:26:32.694" v="57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delSp modSp new mod modClrScheme addAnim delAnim chgLayout">
        <pc:chgData name="Julie Y. Ham" userId="S::jham2417@uw.edu::f8b567a4-fd36-450a-85f3-b4a4c32c0936" providerId="AD" clId="Web-{19ECFC12-BDAF-4B2A-9CC4-BAD1D29DB142}" dt="2024-01-29T08:59:40.917" v="506" actId="20577"/>
        <pc:sldMkLst>
          <pc:docMk/>
          <pc:sldMk cId="3787652519" sldId="257"/>
        </pc:sldMkLst>
        <pc:spChg chg="mod ord">
          <ac:chgData name="Julie Y. Ham" userId="S::jham2417@uw.edu::f8b567a4-fd36-450a-85f3-b4a4c32c0936" providerId="AD" clId="Web-{19ECFC12-BDAF-4B2A-9CC4-BAD1D29DB142}" dt="2024-01-29T08:57:07.163" v="431"/>
          <ac:spMkLst>
            <pc:docMk/>
            <pc:sldMk cId="3787652519" sldId="257"/>
            <ac:spMk id="2" creationId="{2277F367-7D21-A648-7994-2FAF706A5A38}"/>
          </ac:spMkLst>
        </pc:spChg>
        <pc:spChg chg="mod ord">
          <ac:chgData name="Julie Y. Ham" userId="S::jham2417@uw.edu::f8b567a4-fd36-450a-85f3-b4a4c32c0936" providerId="AD" clId="Web-{19ECFC12-BDAF-4B2A-9CC4-BAD1D29DB142}" dt="2024-01-29T08:58:54.197" v="490" actId="20577"/>
          <ac:spMkLst>
            <pc:docMk/>
            <pc:sldMk cId="3787652519" sldId="257"/>
            <ac:spMk id="3" creationId="{151B5BDF-0FFD-3004-7AA5-C908B0C1E737}"/>
          </ac:spMkLst>
        </pc:spChg>
        <pc:spChg chg="add del mod ord">
          <ac:chgData name="Julie Y. Ham" userId="S::jham2417@uw.edu::f8b567a4-fd36-450a-85f3-b4a4c32c0936" providerId="AD" clId="Web-{19ECFC12-BDAF-4B2A-9CC4-BAD1D29DB142}" dt="2024-01-29T08:23:53.659" v="22"/>
          <ac:spMkLst>
            <pc:docMk/>
            <pc:sldMk cId="3787652519" sldId="257"/>
            <ac:spMk id="4" creationId="{18C9DDBE-91C7-C3DC-3903-92C5BD7A919B}"/>
          </ac:spMkLst>
        </pc:spChg>
        <pc:spChg chg="add mod ord">
          <ac:chgData name="Julie Y. Ham" userId="S::jham2417@uw.edu::f8b567a4-fd36-450a-85f3-b4a4c32c0936" providerId="AD" clId="Web-{19ECFC12-BDAF-4B2A-9CC4-BAD1D29DB142}" dt="2024-01-29T08:59:40.917" v="506" actId="20577"/>
          <ac:spMkLst>
            <pc:docMk/>
            <pc:sldMk cId="3787652519" sldId="257"/>
            <ac:spMk id="7" creationId="{120E673A-05D7-F5D7-C1E0-4DC884A457F0}"/>
          </ac:spMkLst>
        </pc:spChg>
        <pc:picChg chg="add del mod">
          <ac:chgData name="Julie Y. Ham" userId="S::jham2417@uw.edu::f8b567a4-fd36-450a-85f3-b4a4c32c0936" providerId="AD" clId="Web-{19ECFC12-BDAF-4B2A-9CC4-BAD1D29DB142}" dt="2024-01-29T08:44:28.394" v="290"/>
          <ac:picMkLst>
            <pc:docMk/>
            <pc:sldMk cId="3787652519" sldId="257"/>
            <ac:picMk id="5" creationId="{436B5F1D-AC42-598E-1488-990F9F149DE2}"/>
          </ac:picMkLst>
        </pc:picChg>
        <pc:picChg chg="add del mod">
          <ac:chgData name="Julie Y. Ham" userId="S::jham2417@uw.edu::f8b567a4-fd36-450a-85f3-b4a4c32c0936" providerId="AD" clId="Web-{19ECFC12-BDAF-4B2A-9CC4-BAD1D29DB142}" dt="2024-01-29T08:57:21.554" v="434"/>
          <ac:picMkLst>
            <pc:docMk/>
            <pc:sldMk cId="3787652519" sldId="257"/>
            <ac:picMk id="6" creationId="{C984F554-0A9B-F685-0B36-BA8422306117}"/>
          </ac:picMkLst>
        </pc:picChg>
      </pc:sldChg>
      <pc:sldChg chg="modSp new del">
        <pc:chgData name="Julie Y. Ham" userId="S::jham2417@uw.edu::f8b567a4-fd36-450a-85f3-b4a4c32c0936" providerId="AD" clId="Web-{19ECFC12-BDAF-4B2A-9CC4-BAD1D29DB142}" dt="2024-01-29T08:56:27.287" v="427"/>
        <pc:sldMkLst>
          <pc:docMk/>
          <pc:sldMk cId="2828698799" sldId="258"/>
        </pc:sldMkLst>
        <pc:spChg chg="mod">
          <ac:chgData name="Julie Y. Ham" userId="S::jham2417@uw.edu::f8b567a4-fd36-450a-85f3-b4a4c32c0936" providerId="AD" clId="Web-{19ECFC12-BDAF-4B2A-9CC4-BAD1D29DB142}" dt="2024-01-29T08:28:43.651" v="95" actId="20577"/>
          <ac:spMkLst>
            <pc:docMk/>
            <pc:sldMk cId="2828698799" sldId="258"/>
            <ac:spMk id="2" creationId="{729D9696-AADB-1BBB-4026-5CC21178A1F8}"/>
          </ac:spMkLst>
        </pc:spChg>
        <pc:spChg chg="mod">
          <ac:chgData name="Julie Y. Ham" userId="S::jham2417@uw.edu::f8b567a4-fd36-450a-85f3-b4a4c32c0936" providerId="AD" clId="Web-{19ECFC12-BDAF-4B2A-9CC4-BAD1D29DB142}" dt="2024-01-29T08:25:43.709" v="50"/>
          <ac:spMkLst>
            <pc:docMk/>
            <pc:sldMk cId="2828698799" sldId="258"/>
            <ac:spMk id="3" creationId="{D501EBBA-A4AF-22A6-505C-E3239A959E4C}"/>
          </ac:spMkLst>
        </pc:spChg>
      </pc:sldChg>
      <pc:sldChg chg="modSp new del">
        <pc:chgData name="Julie Y. Ham" userId="S::jham2417@uw.edu::f8b567a4-fd36-450a-85f3-b4a4c32c0936" providerId="AD" clId="Web-{19ECFC12-BDAF-4B2A-9CC4-BAD1D29DB142}" dt="2024-01-29T08:56:22.022" v="426"/>
        <pc:sldMkLst>
          <pc:docMk/>
          <pc:sldMk cId="1676811247" sldId="259"/>
        </pc:sldMkLst>
        <pc:spChg chg="mod">
          <ac:chgData name="Julie Y. Ham" userId="S::jham2417@uw.edu::f8b567a4-fd36-450a-85f3-b4a4c32c0936" providerId="AD" clId="Web-{19ECFC12-BDAF-4B2A-9CC4-BAD1D29DB142}" dt="2024-01-29T08:43:27.283" v="279" actId="20577"/>
          <ac:spMkLst>
            <pc:docMk/>
            <pc:sldMk cId="1676811247" sldId="259"/>
            <ac:spMk id="3" creationId="{E043D029-BD6E-96FA-E248-37941AB8E207}"/>
          </ac:spMkLst>
        </pc:spChg>
      </pc:sldChg>
      <pc:sldChg chg="addSp delSp modSp new mod modClrScheme addAnim delAnim chgLayout">
        <pc:chgData name="Julie Y. Ham" userId="S::jham2417@uw.edu::f8b567a4-fd36-450a-85f3-b4a4c32c0936" providerId="AD" clId="Web-{19ECFC12-BDAF-4B2A-9CC4-BAD1D29DB142}" dt="2024-01-29T08:58:48.541" v="481" actId="20577"/>
        <pc:sldMkLst>
          <pc:docMk/>
          <pc:sldMk cId="2364348804" sldId="260"/>
        </pc:sldMkLst>
        <pc:spChg chg="mod ord">
          <ac:chgData name="Julie Y. Ham" userId="S::jham2417@uw.edu::f8b567a4-fd36-450a-85f3-b4a4c32c0936" providerId="AD" clId="Web-{19ECFC12-BDAF-4B2A-9CC4-BAD1D29DB142}" dt="2024-01-29T08:57:47.789" v="441"/>
          <ac:spMkLst>
            <pc:docMk/>
            <pc:sldMk cId="2364348804" sldId="260"/>
            <ac:spMk id="2" creationId="{E62E4ED1-1233-52F6-BB68-8F2E7293AE4C}"/>
          </ac:spMkLst>
        </pc:spChg>
        <pc:spChg chg="mod ord">
          <ac:chgData name="Julie Y. Ham" userId="S::jham2417@uw.edu::f8b567a4-fd36-450a-85f3-b4a4c32c0936" providerId="AD" clId="Web-{19ECFC12-BDAF-4B2A-9CC4-BAD1D29DB142}" dt="2024-01-29T08:58:34.931" v="466" actId="20577"/>
          <ac:spMkLst>
            <pc:docMk/>
            <pc:sldMk cId="2364348804" sldId="260"/>
            <ac:spMk id="3" creationId="{FCA697C6-32E6-4D2F-FDB6-B50663EB621F}"/>
          </ac:spMkLst>
        </pc:spChg>
        <pc:spChg chg="add mod ord">
          <ac:chgData name="Julie Y. Ham" userId="S::jham2417@uw.edu::f8b567a4-fd36-450a-85f3-b4a4c32c0936" providerId="AD" clId="Web-{19ECFC12-BDAF-4B2A-9CC4-BAD1D29DB142}" dt="2024-01-29T08:58:48.541" v="481" actId="20577"/>
          <ac:spMkLst>
            <pc:docMk/>
            <pc:sldMk cId="2364348804" sldId="260"/>
            <ac:spMk id="5" creationId="{C848792F-FEA1-B880-84EC-80E6ED3CC391}"/>
          </ac:spMkLst>
        </pc:spChg>
        <pc:picChg chg="add del mod">
          <ac:chgData name="Julie Y. Ham" userId="S::jham2417@uw.edu::f8b567a4-fd36-450a-85f3-b4a4c32c0936" providerId="AD" clId="Web-{19ECFC12-BDAF-4B2A-9CC4-BAD1D29DB142}" dt="2024-01-29T08:57:45.586" v="440"/>
          <ac:picMkLst>
            <pc:docMk/>
            <pc:sldMk cId="2364348804" sldId="260"/>
            <ac:picMk id="4" creationId="{5B3E9487-D633-D930-BEBF-AADCBB9E25F2}"/>
          </ac:picMkLst>
        </pc:picChg>
      </pc:sldChg>
      <pc:sldChg chg="addSp modSp new mod modClrScheme chgLayout">
        <pc:chgData name="Julie Y. Ham" userId="S::jham2417@uw.edu::f8b567a4-fd36-450a-85f3-b4a4c32c0936" providerId="AD" clId="Web-{19ECFC12-BDAF-4B2A-9CC4-BAD1D29DB142}" dt="2024-01-29T08:58:28.603" v="462" actId="20577"/>
        <pc:sldMkLst>
          <pc:docMk/>
          <pc:sldMk cId="485956999" sldId="261"/>
        </pc:sldMkLst>
        <pc:spChg chg="mod ord">
          <ac:chgData name="Julie Y. Ham" userId="S::jham2417@uw.edu::f8b567a4-fd36-450a-85f3-b4a4c32c0936" providerId="AD" clId="Web-{19ECFC12-BDAF-4B2A-9CC4-BAD1D29DB142}" dt="2024-01-29T08:56:44.632" v="430"/>
          <ac:spMkLst>
            <pc:docMk/>
            <pc:sldMk cId="485956999" sldId="261"/>
            <ac:spMk id="2" creationId="{7175D0F7-FBF6-63CC-217A-6B125A49F549}"/>
          </ac:spMkLst>
        </pc:spChg>
        <pc:spChg chg="mod ord">
          <ac:chgData name="Julie Y. Ham" userId="S::jham2417@uw.edu::f8b567a4-fd36-450a-85f3-b4a4c32c0936" providerId="AD" clId="Web-{19ECFC12-BDAF-4B2A-9CC4-BAD1D29DB142}" dt="2024-01-29T08:58:18.603" v="453" actId="20577"/>
          <ac:spMkLst>
            <pc:docMk/>
            <pc:sldMk cId="485956999" sldId="261"/>
            <ac:spMk id="3" creationId="{2B6283CD-8769-6C09-05A7-87536334FCE2}"/>
          </ac:spMkLst>
        </pc:spChg>
        <pc:spChg chg="add mod ord">
          <ac:chgData name="Julie Y. Ham" userId="S::jham2417@uw.edu::f8b567a4-fd36-450a-85f3-b4a4c32c0936" providerId="AD" clId="Web-{19ECFC12-BDAF-4B2A-9CC4-BAD1D29DB142}" dt="2024-01-29T08:58:28.603" v="462" actId="20577"/>
          <ac:spMkLst>
            <pc:docMk/>
            <pc:sldMk cId="485956999" sldId="261"/>
            <ac:spMk id="4" creationId="{E798E734-2373-FAF6-8B66-F58ACF0D351D}"/>
          </ac:spMkLst>
        </pc:spChg>
      </pc:sldChg>
      <pc:sldChg chg="modSp new">
        <pc:chgData name="Julie Y. Ham" userId="S::jham2417@uw.edu::f8b567a4-fd36-450a-85f3-b4a4c32c0936" providerId="AD" clId="Web-{19ECFC12-BDAF-4B2A-9CC4-BAD1D29DB142}" dt="2024-01-29T09:03:07.141" v="571" actId="20577"/>
        <pc:sldMkLst>
          <pc:docMk/>
          <pc:sldMk cId="1697491363" sldId="262"/>
        </pc:sldMkLst>
        <pc:spChg chg="mod">
          <ac:chgData name="Julie Y. Ham" userId="S::jham2417@uw.edu::f8b567a4-fd36-450a-85f3-b4a4c32c0936" providerId="AD" clId="Web-{19ECFC12-BDAF-4B2A-9CC4-BAD1D29DB142}" dt="2024-01-29T08:55:24.598" v="378" actId="20577"/>
          <ac:spMkLst>
            <pc:docMk/>
            <pc:sldMk cId="1697491363" sldId="262"/>
            <ac:spMk id="2" creationId="{F0573C55-784B-27ED-6FA6-FFDEE3B5A463}"/>
          </ac:spMkLst>
        </pc:spChg>
        <pc:spChg chg="mod">
          <ac:chgData name="Julie Y. Ham" userId="S::jham2417@uw.edu::f8b567a4-fd36-450a-85f3-b4a4c32c0936" providerId="AD" clId="Web-{19ECFC12-BDAF-4B2A-9CC4-BAD1D29DB142}" dt="2024-01-29T09:02:07.577" v="523" actId="20577"/>
          <ac:spMkLst>
            <pc:docMk/>
            <pc:sldMk cId="1697491363" sldId="262"/>
            <ac:spMk id="3" creationId="{FCFB42BB-1616-910C-C88B-79B968AFA9FE}"/>
          </ac:spMkLst>
        </pc:spChg>
        <pc:spChg chg="mod">
          <ac:chgData name="Julie Y. Ham" userId="S::jham2417@uw.edu::f8b567a4-fd36-450a-85f3-b4a4c32c0936" providerId="AD" clId="Web-{19ECFC12-BDAF-4B2A-9CC4-BAD1D29DB142}" dt="2024-01-29T09:03:07.141" v="571" actId="20577"/>
          <ac:spMkLst>
            <pc:docMk/>
            <pc:sldMk cId="1697491363" sldId="262"/>
            <ac:spMk id="4" creationId="{551A345C-5C86-6F3C-72F4-DDEEF153016F}"/>
          </ac:spMkLst>
        </pc:spChg>
      </pc:sldChg>
      <pc:sldChg chg="new del">
        <pc:chgData name="Julie Y. Ham" userId="S::jham2417@uw.edu::f8b567a4-fd36-450a-85f3-b4a4c32c0936" providerId="AD" clId="Web-{19ECFC12-BDAF-4B2A-9CC4-BAD1D29DB142}" dt="2024-01-29T08:56:39.803" v="429"/>
        <pc:sldMkLst>
          <pc:docMk/>
          <pc:sldMk cId="590726246" sldId="263"/>
        </pc:sldMkLst>
      </pc:sldChg>
      <pc:sldChg chg="addSp modSp new addAnim">
        <pc:chgData name="Julie Y. Ham" userId="S::jham2417@uw.edu::f8b567a4-fd36-450a-85f3-b4a4c32c0936" providerId="AD" clId="Web-{19ECFC12-BDAF-4B2A-9CC4-BAD1D29DB142}" dt="2024-01-29T08:58:02.337" v="443" actId="1076"/>
        <pc:sldMkLst>
          <pc:docMk/>
          <pc:sldMk cId="1440246869" sldId="263"/>
        </pc:sldMkLst>
        <pc:picChg chg="add mod">
          <ac:chgData name="Julie Y. Ham" userId="S::jham2417@uw.edu::f8b567a4-fd36-450a-85f3-b4a4c32c0936" providerId="AD" clId="Web-{19ECFC12-BDAF-4B2A-9CC4-BAD1D29DB142}" dt="2024-01-29T08:58:02.337" v="443" actId="1076"/>
          <ac:picMkLst>
            <pc:docMk/>
            <pc:sldMk cId="1440246869" sldId="263"/>
            <ac:picMk id="5" creationId="{6BB0EB3A-092E-778D-8B6D-5608F0E9E6E0}"/>
          </ac:picMkLst>
        </pc:picChg>
      </pc:sldChg>
      <pc:sldChg chg="addSp modSp new addAnim">
        <pc:chgData name="Julie Y. Ham" userId="S::jham2417@uw.edu::f8b567a4-fd36-450a-85f3-b4a4c32c0936" providerId="AD" clId="Web-{19ECFC12-BDAF-4B2A-9CC4-BAD1D29DB142}" dt="2024-01-29T08:57:56.696" v="442"/>
        <pc:sldMkLst>
          <pc:docMk/>
          <pc:sldMk cId="1928873584" sldId="264"/>
        </pc:sldMkLst>
        <pc:picChg chg="add mod">
          <ac:chgData name="Julie Y. Ham" userId="S::jham2417@uw.edu::f8b567a4-fd36-450a-85f3-b4a4c32c0936" providerId="AD" clId="Web-{19ECFC12-BDAF-4B2A-9CC4-BAD1D29DB142}" dt="2024-01-29T08:57:56.696" v="442"/>
          <ac:picMkLst>
            <pc:docMk/>
            <pc:sldMk cId="1928873584" sldId="264"/>
            <ac:picMk id="4" creationId="{56F03E8A-25B3-6DBC-3080-3E9466476139}"/>
          </ac:picMkLst>
        </pc:picChg>
      </pc:sldChg>
    </pc:docChg>
  </pc:docChgLst>
  <pc:docChgLst>
    <pc:chgData name="Mason Kang" userId="S::masonry1@uw.edu::b362eb71-9603-4fdb-a978-dbaa6dc0692e" providerId="AD" clId="Web-{5463F139-8778-BD16-41A2-3F3D186D60C7}"/>
    <pc:docChg chg="modSld">
      <pc:chgData name="Mason Kang" userId="S::masonry1@uw.edu::b362eb71-9603-4fdb-a978-dbaa6dc0692e" providerId="AD" clId="Web-{5463F139-8778-BD16-41A2-3F3D186D60C7}" dt="2024-01-29T20:48:27.310" v="266" actId="20577"/>
      <pc:docMkLst>
        <pc:docMk/>
      </pc:docMkLst>
      <pc:sldChg chg="modSp">
        <pc:chgData name="Mason Kang" userId="S::masonry1@uw.edu::b362eb71-9603-4fdb-a978-dbaa6dc0692e" providerId="AD" clId="Web-{5463F139-8778-BD16-41A2-3F3D186D60C7}" dt="2024-01-29T20:48:27.310" v="266" actId="20577"/>
        <pc:sldMkLst>
          <pc:docMk/>
          <pc:sldMk cId="2364348804" sldId="260"/>
        </pc:sldMkLst>
        <pc:spChg chg="mod">
          <ac:chgData name="Mason Kang" userId="S::masonry1@uw.edu::b362eb71-9603-4fdb-a978-dbaa6dc0692e" providerId="AD" clId="Web-{5463F139-8778-BD16-41A2-3F3D186D60C7}" dt="2024-01-29T20:47:28.058" v="153" actId="20577"/>
          <ac:spMkLst>
            <pc:docMk/>
            <pc:sldMk cId="2364348804" sldId="260"/>
            <ac:spMk id="3" creationId="{FCA697C6-32E6-4D2F-FDB6-B50663EB621F}"/>
          </ac:spMkLst>
        </pc:spChg>
        <pc:spChg chg="mod">
          <ac:chgData name="Mason Kang" userId="S::masonry1@uw.edu::b362eb71-9603-4fdb-a978-dbaa6dc0692e" providerId="AD" clId="Web-{5463F139-8778-BD16-41A2-3F3D186D60C7}" dt="2024-01-29T20:48:27.310" v="266" actId="20577"/>
          <ac:spMkLst>
            <pc:docMk/>
            <pc:sldMk cId="2364348804" sldId="260"/>
            <ac:spMk id="5" creationId="{C848792F-FEA1-B880-84EC-80E6ED3CC391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1/29 Weekly Meeting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err="1">
                <a:cs typeface="Calibri"/>
              </a:rPr>
              <a:t>JetRacer</a:t>
            </a:r>
            <a:r>
              <a:rPr lang="en-US" b="1">
                <a:cs typeface="Calibri"/>
              </a:rPr>
              <a:t> Capstone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51F64-FB4C-DB9E-2F05-6DD5FB79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ROS: Cooper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26A47-EB06-A2FD-E78C-4A5A5CBF7E7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cs typeface="Calibri"/>
              </a:rPr>
              <a:t>Progress: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- Finish LIDAR CAD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- 3D print chassis and LIDAR mount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- Setup ROS Melodic on Car 4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- Setup YDLIDAR ROS driver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21B56-C38B-DD37-16A1-815116C7647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cs typeface="Calibri"/>
              </a:rPr>
              <a:t>Future Work:</a:t>
            </a:r>
            <a:endParaRPr lang="en-US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Setup ROS Navigation stack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Setup movement node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Setup SLAM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Configure Cars 1- 3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Setup field</a:t>
            </a:r>
          </a:p>
        </p:txBody>
      </p:sp>
    </p:spTree>
    <p:extLst>
      <p:ext uri="{BB962C8B-B14F-4D97-AF65-F5344CB8AC3E}">
        <p14:creationId xmlns:p14="http://schemas.microsoft.com/office/powerpoint/2010/main" val="2842474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73C55-784B-27ED-6FA6-FFDEE3B5A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Object Detection: Julie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42BB-1616-910C-C88B-79B968AFA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811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Progress: 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1st year and 2nd year used two different object detection models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1st year (Jetson Inference): good camera, confusing documentation/instructions, dataset uses different soccer ball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2nd year (YOLOv7): camera feed ~4 sec of latency, complete dataset with same soccer ball, multiple different errors when trying to run</a:t>
            </a:r>
            <a:endParaRPr lang="en-US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>
                <a:ea typeface="Calibri"/>
                <a:cs typeface="Calibri"/>
              </a:rPr>
              <a:t>First error: Camera failed to open so we restarted it and then got "</a:t>
            </a:r>
            <a:r>
              <a:rPr lang="en-US" sz="1600" err="1">
                <a:ea typeface="Calibri"/>
                <a:cs typeface="Calibri"/>
              </a:rPr>
              <a:t>gstreamer</a:t>
            </a:r>
            <a:r>
              <a:rPr lang="en-US" sz="1600">
                <a:ea typeface="Calibri"/>
                <a:cs typeface="Calibri"/>
              </a:rPr>
              <a:t> warning cannot query video position"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>
                <a:ea typeface="Calibri"/>
                <a:cs typeface="Calibri"/>
              </a:rPr>
              <a:t>Current error: </a:t>
            </a:r>
            <a:r>
              <a:rPr lang="en-US" sz="1600" err="1">
                <a:ea typeface="Calibri"/>
                <a:cs typeface="Calibri"/>
              </a:rPr>
              <a:t>Jetracer.nvidia_racecar</a:t>
            </a:r>
            <a:r>
              <a:rPr lang="en-US" sz="1600">
                <a:ea typeface="Calibri"/>
                <a:cs typeface="Calibri"/>
              </a:rPr>
              <a:t> package cannot be found</a:t>
            </a:r>
            <a:endParaRPr lang="en-US" sz="1600">
              <a:cs typeface="Calibri" panose="020F0502020204030204"/>
            </a:endParaRPr>
          </a:p>
          <a:p>
            <a:r>
              <a:rPr lang="en-US" sz="2000">
                <a:ea typeface="Calibri"/>
                <a:cs typeface="Calibri"/>
              </a:rPr>
              <a:t>Next steps: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Try to implement either model on a different car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May have to create new dataset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Try to use 2nd </a:t>
            </a:r>
            <a:r>
              <a:rPr lang="en-US" sz="1600" err="1">
                <a:ea typeface="Calibri"/>
                <a:cs typeface="Calibri"/>
              </a:rPr>
              <a:t>yr</a:t>
            </a:r>
            <a:r>
              <a:rPr lang="en-US" sz="1600">
                <a:ea typeface="Calibri"/>
                <a:cs typeface="Calibri"/>
              </a:rPr>
              <a:t> dataset with different model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sz="1200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A345C-5C86-6F3C-72F4-DDEEF15301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US" sz="1600">
              <a:ea typeface="Calibri"/>
              <a:cs typeface="Calibr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6B08F62-2A36-639A-B16F-F94126643C66}"/>
              </a:ext>
            </a:extLst>
          </p:cNvPr>
          <p:cNvGrpSpPr/>
          <p:nvPr/>
        </p:nvGrpSpPr>
        <p:grpSpPr>
          <a:xfrm>
            <a:off x="6172830" y="2954166"/>
            <a:ext cx="5488919" cy="3657601"/>
            <a:chOff x="6418433" y="2985654"/>
            <a:chExt cx="5488919" cy="3657601"/>
          </a:xfrm>
        </p:grpSpPr>
        <p:pic>
          <p:nvPicPr>
            <p:cNvPr id="5" name="Picture 4" descr="A computer monitor with a football ball on it&#10;&#10;Description automatically generated">
              <a:extLst>
                <a:ext uri="{FF2B5EF4-FFF2-40B4-BE49-F238E27FC236}">
                  <a16:creationId xmlns:a16="http://schemas.microsoft.com/office/drawing/2014/main" id="{50A591B1-38F6-D4D9-9EE2-D05A40029C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18433" y="2985654"/>
              <a:ext cx="2743200" cy="3657600"/>
            </a:xfrm>
            <a:prstGeom prst="rect">
              <a:avLst/>
            </a:prstGeom>
          </p:spPr>
        </p:pic>
        <p:pic>
          <p:nvPicPr>
            <p:cNvPr id="6" name="Picture 5" descr="A computer monitor with a football ball on it&#10;&#10;Description automatically generated">
              <a:extLst>
                <a:ext uri="{FF2B5EF4-FFF2-40B4-BE49-F238E27FC236}">
                  <a16:creationId xmlns:a16="http://schemas.microsoft.com/office/drawing/2014/main" id="{FEC62877-C650-1F61-D32F-7F1EA822D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64152" y="2985655"/>
              <a:ext cx="2743200" cy="365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7491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7790E-8CC3-E5ED-5869-0FE551733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184AC-8AA6-4373-6BA7-E185A460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Object Detection: 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E1036-A762-85B6-470C-E802405C7E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481141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>
                <a:ea typeface="Calibri"/>
                <a:cs typeface="Calibri"/>
              </a:rPr>
              <a:t>Worked with Julie on everything listed in previous slide</a:t>
            </a:r>
          </a:p>
          <a:p>
            <a:r>
              <a:rPr lang="en-US" sz="2000">
                <a:ea typeface="Calibri"/>
                <a:cs typeface="Calibri"/>
              </a:rPr>
              <a:t>Progress: </a:t>
            </a:r>
            <a:endParaRPr lang="en-US"/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1st year and 2nd year used two different object detection models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1st year (Jetson Inference): good camera, confusing documentation/instructions, dataset uses different soccer ball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2nd year (YOLOv7): camera feed ~4 sec of latency, complete dataset with same soccer ball, multiple different errors when trying to run</a:t>
            </a:r>
            <a:endParaRPr lang="en-US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>
                <a:ea typeface="Calibri"/>
                <a:cs typeface="Calibri"/>
              </a:rPr>
              <a:t>First error: Camera failed to open so we restarted it and then got "</a:t>
            </a:r>
            <a:r>
              <a:rPr lang="en-US" sz="1600" err="1">
                <a:ea typeface="Calibri"/>
                <a:cs typeface="Calibri"/>
              </a:rPr>
              <a:t>gstreamer</a:t>
            </a:r>
            <a:r>
              <a:rPr lang="en-US" sz="1600">
                <a:ea typeface="Calibri"/>
                <a:cs typeface="Calibri"/>
              </a:rPr>
              <a:t> warning cannot query video position"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>
                <a:ea typeface="Calibri"/>
                <a:cs typeface="Calibri"/>
              </a:rPr>
              <a:t>Current error: </a:t>
            </a:r>
            <a:r>
              <a:rPr lang="en-US" sz="1600" err="1">
                <a:ea typeface="Calibri"/>
                <a:cs typeface="Calibri"/>
              </a:rPr>
              <a:t>Jetracer.nvidia_racecar</a:t>
            </a:r>
            <a:r>
              <a:rPr lang="en-US" sz="1600">
                <a:ea typeface="Calibri"/>
                <a:cs typeface="Calibri"/>
              </a:rPr>
              <a:t> package cannot be found</a:t>
            </a:r>
            <a:endParaRPr lang="en-US" sz="1600">
              <a:cs typeface="Calibri" panose="020F0502020204030204"/>
            </a:endParaRPr>
          </a:p>
          <a:p>
            <a:r>
              <a:rPr lang="en-US" sz="2000">
                <a:ea typeface="Calibri"/>
                <a:cs typeface="Calibri"/>
              </a:rPr>
              <a:t>Next steps: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Try to implement either model on a different car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May have to create new dataset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Try to use 2nd </a:t>
            </a:r>
            <a:r>
              <a:rPr lang="en-US" sz="1600" err="1">
                <a:ea typeface="Calibri"/>
                <a:cs typeface="Calibri"/>
              </a:rPr>
              <a:t>yr</a:t>
            </a:r>
            <a:r>
              <a:rPr lang="en-US" sz="1600">
                <a:ea typeface="Calibri"/>
                <a:cs typeface="Calibri"/>
              </a:rPr>
              <a:t> dataset with different model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 sz="1200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A4F2D-9FE0-F0BF-35EB-0BFDCEDA24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endParaRPr lang="en-US" sz="2000">
              <a:ea typeface="Calibri"/>
              <a:cs typeface="Calibr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AC18AE-6863-3711-33D3-35D3E6BC568B}"/>
              </a:ext>
            </a:extLst>
          </p:cNvPr>
          <p:cNvGrpSpPr/>
          <p:nvPr/>
        </p:nvGrpSpPr>
        <p:grpSpPr>
          <a:xfrm>
            <a:off x="6172830" y="2954166"/>
            <a:ext cx="5488919" cy="3657601"/>
            <a:chOff x="6418433" y="2985654"/>
            <a:chExt cx="5488919" cy="3657601"/>
          </a:xfrm>
        </p:grpSpPr>
        <p:pic>
          <p:nvPicPr>
            <p:cNvPr id="5" name="Picture 4" descr="A computer monitor with a football ball on it&#10;&#10;Description automatically generated">
              <a:extLst>
                <a:ext uri="{FF2B5EF4-FFF2-40B4-BE49-F238E27FC236}">
                  <a16:creationId xmlns:a16="http://schemas.microsoft.com/office/drawing/2014/main" id="{4D142F21-93ED-6196-5EF4-62607315F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18433" y="2985654"/>
              <a:ext cx="2743200" cy="3657600"/>
            </a:xfrm>
            <a:prstGeom prst="rect">
              <a:avLst/>
            </a:prstGeom>
          </p:spPr>
        </p:pic>
        <p:pic>
          <p:nvPicPr>
            <p:cNvPr id="6" name="Picture 5" descr="A computer monitor with a football ball on it&#10;&#10;Description automatically generated">
              <a:extLst>
                <a:ext uri="{FF2B5EF4-FFF2-40B4-BE49-F238E27FC236}">
                  <a16:creationId xmlns:a16="http://schemas.microsoft.com/office/drawing/2014/main" id="{E2CF5A1F-5101-2D0A-6275-1BC14CFEA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64152" y="2985655"/>
              <a:ext cx="2743200" cy="365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0958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014B5-9FD0-3DF1-E474-89FF74C65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Questions &amp; Concerns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18A32-A8EF-9491-D3AA-622083872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LIDAR crosstalk?</a:t>
            </a:r>
          </a:p>
          <a:p>
            <a:r>
              <a:rPr lang="en-US">
                <a:cs typeface="Calibri"/>
              </a:rPr>
              <a:t>Upgrade to Orin Nano?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Not enough storage (could upgrade SD card)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CV performance lackluster</a:t>
            </a:r>
          </a:p>
          <a:p>
            <a:r>
              <a:rPr lang="en-US">
                <a:cs typeface="Calibri"/>
              </a:rPr>
              <a:t>Next steps with LIDAR? How to use point data?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How to integrate SLAM with ROS LIDAR</a:t>
            </a:r>
          </a:p>
          <a:p>
            <a:r>
              <a:rPr lang="en-US">
                <a:cs typeface="Calibri"/>
              </a:rPr>
              <a:t>Object detection</a:t>
            </a:r>
          </a:p>
          <a:p>
            <a:pPr lvl="1"/>
            <a:r>
              <a:rPr lang="en-US">
                <a:cs typeface="Calibri"/>
              </a:rPr>
              <a:t>Which</a:t>
            </a:r>
            <a:r>
              <a:rPr lang="en-US">
                <a:ea typeface="+mn-lt"/>
                <a:cs typeface="+mn-lt"/>
              </a:rPr>
              <a:t> model should we use?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From previous years, did all cars have object detection on them?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1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05D5-EC17-AB7C-5DEA-E5A9C6964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General Progress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8A5D3-1541-DD36-F2C7-488D9BADC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Setup ROS and LIDAR packages on Jetson Nano</a:t>
            </a:r>
          </a:p>
          <a:p>
            <a:r>
              <a:rPr lang="en-US">
                <a:cs typeface="Calibri"/>
              </a:rPr>
              <a:t>Learned capabilities of LIDAR, ran point cloud visualization</a:t>
            </a:r>
          </a:p>
          <a:p>
            <a:r>
              <a:rPr lang="en-US">
                <a:cs typeface="Calibri"/>
              </a:rPr>
              <a:t>3D printed brackets for mounting components</a:t>
            </a:r>
            <a:endParaRPr lang="en-US"/>
          </a:p>
          <a:p>
            <a:r>
              <a:rPr lang="en-US">
                <a:cs typeface="Calibri"/>
              </a:rPr>
              <a:t>Worked on CV algorithm</a:t>
            </a:r>
          </a:p>
          <a:p>
            <a:r>
              <a:rPr lang="en-US">
                <a:cs typeface="Calibri"/>
              </a:rPr>
              <a:t>PCB development</a:t>
            </a:r>
          </a:p>
        </p:txBody>
      </p:sp>
    </p:spTree>
    <p:extLst>
      <p:ext uri="{BB962C8B-B14F-4D97-AF65-F5344CB8AC3E}">
        <p14:creationId xmlns:p14="http://schemas.microsoft.com/office/powerpoint/2010/main" val="205646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F367-7D21-A648-7994-2FAF706A5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LIDAR: Arjun Simha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5BDF-0FFD-3004-7AA5-C908B0C1E7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>
                <a:cs typeface="Calibri"/>
              </a:rPr>
              <a:t>Previous Work:</a:t>
            </a:r>
            <a:endParaRPr lang="en-US"/>
          </a:p>
          <a:p>
            <a:r>
              <a:rPr lang="en-US" sz="2000">
                <a:cs typeface="Calibri"/>
              </a:rPr>
              <a:t>Setup LIDAR on Windows machine and tested capabilities</a:t>
            </a:r>
          </a:p>
          <a:p>
            <a:r>
              <a:rPr lang="en-US" sz="2000">
                <a:cs typeface="Calibri"/>
              </a:rPr>
              <a:t>Downloaded ROS packages on Jetson Nano</a:t>
            </a:r>
          </a:p>
          <a:p>
            <a:r>
              <a:rPr lang="en-US" sz="2000">
                <a:cs typeface="Calibri"/>
              </a:rPr>
              <a:t>Downloaded LIDAR drivers and ROS library on Jetson Nano</a:t>
            </a:r>
          </a:p>
          <a:p>
            <a:r>
              <a:rPr lang="en-US" sz="2000">
                <a:cs typeface="Calibri"/>
              </a:rPr>
              <a:t>Ran LIDAR </a:t>
            </a:r>
            <a:r>
              <a:rPr lang="en-US" sz="2000" err="1">
                <a:cs typeface="Calibri"/>
              </a:rPr>
              <a:t>rviz</a:t>
            </a:r>
            <a:r>
              <a:rPr lang="en-US" sz="2000">
                <a:cs typeface="Calibri"/>
              </a:rPr>
              <a:t> on Nano, visualized point cloud</a:t>
            </a:r>
          </a:p>
          <a:p>
            <a:endParaRPr lang="en-US" sz="2000">
              <a:cs typeface="Calibri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0E673A-05D7-F5D7-C1E0-4DC884A457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>
                <a:ea typeface="Calibri"/>
                <a:cs typeface="Calibri"/>
              </a:rPr>
              <a:t>Future Work:</a:t>
            </a:r>
            <a:endParaRPr lang="en-US"/>
          </a:p>
          <a:p>
            <a:r>
              <a:rPr lang="en-US" sz="2000">
                <a:cs typeface="Calibri"/>
              </a:rPr>
              <a:t>SLAM</a:t>
            </a:r>
          </a:p>
          <a:p>
            <a:r>
              <a:rPr lang="en-US" sz="2000">
                <a:cs typeface="Calibri"/>
              </a:rPr>
              <a:t>Continue to explore LIDAR capabilities</a:t>
            </a:r>
            <a:endParaRPr lang="en-US"/>
          </a:p>
          <a:p>
            <a:r>
              <a:rPr lang="en-US" sz="2000">
                <a:cs typeface="Calibri"/>
              </a:rPr>
              <a:t>Mount LIDAR on car</a:t>
            </a:r>
            <a:endParaRPr lang="en-US"/>
          </a:p>
          <a:p>
            <a:r>
              <a:rPr lang="en-US" sz="2000">
                <a:cs typeface="Calibri"/>
              </a:rPr>
              <a:t>Use/apply LIDAR data to inform car</a:t>
            </a:r>
          </a:p>
        </p:txBody>
      </p:sp>
    </p:spTree>
    <p:extLst>
      <p:ext uri="{BB962C8B-B14F-4D97-AF65-F5344CB8AC3E}">
        <p14:creationId xmlns:p14="http://schemas.microsoft.com/office/powerpoint/2010/main" val="3787652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C4F1A59-AEA8-70CD-4048-B0A5E3742B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98"/>
          <a:stretch/>
        </p:blipFill>
        <p:spPr>
          <a:xfrm>
            <a:off x="643467" y="1774400"/>
            <a:ext cx="5294716" cy="330919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laptops and a device on a table&#10;&#10;Description automatically generated">
            <a:extLst>
              <a:ext uri="{FF2B5EF4-FFF2-40B4-BE49-F238E27FC236}">
                <a16:creationId xmlns:a16="http://schemas.microsoft.com/office/drawing/2014/main" id="{26F26CBF-32D9-162E-4100-8DAD1872B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8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8AF66-99D5-1E77-CEEF-D31078652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2CF3B-29F9-0C51-F671-718755104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LIDAR: Jarod Marshel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18C88-4351-A157-AB0C-4536F7071C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77370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Progress: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Ran LIDAR system on </a:t>
            </a:r>
            <a:r>
              <a:rPr lang="en-US" sz="1600" err="1">
                <a:ea typeface="Calibri"/>
                <a:cs typeface="Calibri"/>
              </a:rPr>
              <a:t>linux</a:t>
            </a:r>
            <a:r>
              <a:rPr lang="en-US" sz="1600">
                <a:ea typeface="Calibri"/>
                <a:cs typeface="Calibri"/>
              </a:rPr>
              <a:t> to see if it was working correctly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+mn-lt"/>
                <a:cs typeface="+mn-lt"/>
              </a:rPr>
              <a:t>Integrated ROS with the </a:t>
            </a:r>
            <a:r>
              <a:rPr lang="en-US" sz="1600" err="1">
                <a:ea typeface="+mn-lt"/>
                <a:cs typeface="+mn-lt"/>
              </a:rPr>
              <a:t>Ylidar</a:t>
            </a:r>
            <a:r>
              <a:rPr lang="en-US" sz="1600">
                <a:ea typeface="+mn-lt"/>
                <a:cs typeface="+mn-lt"/>
              </a:rPr>
              <a:t> X4 and ran the lidar to get a point map of a surrounding area</a:t>
            </a:r>
            <a:br>
              <a:rPr lang="en-US" sz="1600">
                <a:ea typeface="Calibri"/>
                <a:cs typeface="Calibri"/>
              </a:rPr>
            </a:br>
            <a:endParaRPr lang="en-US" sz="1600">
              <a:ea typeface="Calibri"/>
              <a:cs typeface="Calibri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DCAAF1-7B4E-FA77-103E-D97CB347A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772958"/>
            <a:ext cx="5181600" cy="20747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Next Steps: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Mount LIDAR on two cars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Create a boundary area using SLAM 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>
                <a:ea typeface="Calibri"/>
                <a:cs typeface="Calibri"/>
              </a:rPr>
              <a:t>Figure out how to integrate the SLAM mapping environment with Unity sim.</a:t>
            </a:r>
            <a:br>
              <a:rPr lang="en-US" sz="1600">
                <a:ea typeface="Calibri"/>
                <a:cs typeface="Calibri"/>
              </a:rPr>
            </a:br>
            <a:endParaRPr lang="en-US" sz="1600">
              <a:ea typeface="Calibri"/>
              <a:cs typeface="Calibri"/>
            </a:endParaRPr>
          </a:p>
        </p:txBody>
      </p:sp>
      <p:pic>
        <p:nvPicPr>
          <p:cNvPr id="5" name="Picture 4" descr="A computer screen with a drawing on it&#10;&#10;Description automatically generated">
            <a:extLst>
              <a:ext uri="{FF2B5EF4-FFF2-40B4-BE49-F238E27FC236}">
                <a16:creationId xmlns:a16="http://schemas.microsoft.com/office/drawing/2014/main" id="{3B09C6DA-62FD-F325-D02F-684F73401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2474" y="913459"/>
            <a:ext cx="2743200" cy="3657600"/>
          </a:xfrm>
          <a:prstGeom prst="rect">
            <a:avLst/>
          </a:prstGeom>
        </p:spPr>
      </p:pic>
      <p:pic>
        <p:nvPicPr>
          <p:cNvPr id="6" name="Picture 5" descr="A computer on a desk&#10;&#10;Description automatically generated">
            <a:extLst>
              <a:ext uri="{FF2B5EF4-FFF2-40B4-BE49-F238E27FC236}">
                <a16:creationId xmlns:a16="http://schemas.microsoft.com/office/drawing/2014/main" id="{37537A44-92C2-76AE-BD37-943F75CD8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2622" y="2587977"/>
            <a:ext cx="2743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50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G_0972">
            <a:hlinkClick r:id="" action="ppaction://media"/>
            <a:extLst>
              <a:ext uri="{FF2B5EF4-FFF2-40B4-BE49-F238E27FC236}">
                <a16:creationId xmlns:a16="http://schemas.microsoft.com/office/drawing/2014/main" id="{6BB0EB3A-092E-778D-8B6D-5608F0E9E6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57079" y="408336"/>
            <a:ext cx="3477952" cy="603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4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E4ED1-1233-52F6-BB68-8F2E7293A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Unity Simulation: Mason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97C6-32E6-4D2F-FDB6-B50663EB62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Progress:</a:t>
            </a: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Fixed some problems in order to run the simulation.</a:t>
            </a: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Optimized the physics between the objects.</a:t>
            </a:r>
          </a:p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Figuring out how to improve the randomness of the soccer game (More training)</a:t>
            </a:r>
          </a:p>
          <a:p>
            <a:pPr marL="0" indent="0">
              <a:buNone/>
            </a:pPr>
            <a:endParaRPr lang="en-US" sz="2000">
              <a:ea typeface="Calibri"/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48792F-FEA1-B880-84EC-80E6ED3CC3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Calibri"/>
                <a:cs typeface="Calibri"/>
              </a:rPr>
              <a:t>Questions/Concerns: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Any specific objectives to achieve?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Is it possible to integrate the Unity AI onto the </a:t>
            </a:r>
            <a:r>
              <a:rPr lang="en-US" sz="2000" err="1">
                <a:cs typeface="Calibri"/>
              </a:rPr>
              <a:t>JetRacer</a:t>
            </a:r>
            <a:r>
              <a:rPr lang="en-US" sz="2000">
                <a:cs typeface="Calibri"/>
              </a:rPr>
              <a:t> cars? Had the previous teams done it?</a:t>
            </a:r>
          </a:p>
        </p:txBody>
      </p:sp>
    </p:spTree>
    <p:extLst>
      <p:ext uri="{BB962C8B-B14F-4D97-AF65-F5344CB8AC3E}">
        <p14:creationId xmlns:p14="http://schemas.microsoft.com/office/powerpoint/2010/main" val="236434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0477">
            <a:hlinkClick r:id="" action="ppaction://media"/>
            <a:extLst>
              <a:ext uri="{FF2B5EF4-FFF2-40B4-BE49-F238E27FC236}">
                <a16:creationId xmlns:a16="http://schemas.microsoft.com/office/drawing/2014/main" id="{56F03E8A-25B3-6DBC-3080-3E94664761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121" y="77022"/>
            <a:ext cx="12143758" cy="673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7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D0F7-FBF6-63CC-217A-6B125A49F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ROS: Casey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283CD-8769-6C09-05A7-87536334FC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ea typeface="Calibri"/>
                <a:cs typeface="Calibri"/>
              </a:rPr>
              <a:t>Progress: </a:t>
            </a:r>
            <a:endParaRPr lang="en-US">
              <a:cs typeface="Calibri" panose="020F0502020204030204"/>
            </a:endParaRPr>
          </a:p>
          <a:p>
            <a:r>
              <a:rPr lang="en-US" sz="2000">
                <a:ea typeface="Calibri"/>
                <a:cs typeface="Calibri"/>
              </a:rPr>
              <a:t>Determined Melodic is likely the best distribution to use</a:t>
            </a:r>
            <a:endParaRPr lang="en-US"/>
          </a:p>
          <a:p>
            <a:r>
              <a:rPr lang="en-US" sz="2000">
                <a:ea typeface="Calibri"/>
                <a:cs typeface="Calibri"/>
              </a:rPr>
              <a:t>Set up ROS on robot 4</a:t>
            </a:r>
          </a:p>
          <a:p>
            <a:r>
              <a:rPr lang="en-US" sz="2000">
                <a:ea typeface="Calibri"/>
                <a:cs typeface="Calibri"/>
              </a:rPr>
              <a:t>Set up LiDAR with ROS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8E734-2373-FAF6-8B66-F58ACF0D35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cs typeface="Calibri"/>
              </a:rPr>
              <a:t>Future work:</a:t>
            </a:r>
            <a:endParaRPr lang="en-US"/>
          </a:p>
          <a:p>
            <a:r>
              <a:rPr lang="en-US" sz="2000">
                <a:cs typeface="Calibri"/>
              </a:rPr>
              <a:t>Continue setting up ROS packages on robot 4</a:t>
            </a:r>
          </a:p>
          <a:p>
            <a:r>
              <a:rPr lang="en-US" sz="2000">
                <a:cs typeface="Calibri"/>
              </a:rPr>
              <a:t>Set up ROS on all 4 robots</a:t>
            </a: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5956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C85C64ABE68439CEB533939FF0C16" ma:contentTypeVersion="15" ma:contentTypeDescription="Create a new document." ma:contentTypeScope="" ma:versionID="0883bccc45898e24edea525f2d8adf20">
  <xsd:schema xmlns:xsd="http://www.w3.org/2001/XMLSchema" xmlns:xs="http://www.w3.org/2001/XMLSchema" xmlns:p="http://schemas.microsoft.com/office/2006/metadata/properties" xmlns:ns2="74a3c7f9-2169-4bfe-bde9-9e0cb0b49461" xmlns:ns3="a92cc30b-d92a-4e1c-aa4c-42d7d96b06ec" targetNamespace="http://schemas.microsoft.com/office/2006/metadata/properties" ma:root="true" ma:fieldsID="4e2906ed258a8d2745bfaab8c0da65e7" ns2:_="" ns3:_="">
    <xsd:import namespace="74a3c7f9-2169-4bfe-bde9-9e0cb0b49461"/>
    <xsd:import namespace="a92cc30b-d92a-4e1c-aa4c-42d7d96b06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3c7f9-2169-4bfe-bde9-9e0cb0b494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cc30b-d92a-4e1c-aa4c-42d7d96b06ec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201cfd43-78b3-4016-b7d7-627827b48454}" ma:internalName="TaxCatchAll" ma:showField="CatchAllData" ma:web="a92cc30b-d92a-4e1c-aa4c-42d7d96b06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2cc30b-d92a-4e1c-aa4c-42d7d96b06ec" xsi:nil="true"/>
    <lcf76f155ced4ddcb4097134ff3c332f xmlns="74a3c7f9-2169-4bfe-bde9-9e0cb0b49461">
      <Terms xmlns="http://schemas.microsoft.com/office/infopath/2007/PartnerControls"/>
    </lcf76f155ced4ddcb4097134ff3c332f>
    <SharedWithUsers xmlns="a92cc30b-d92a-4e1c-aa4c-42d7d96b06ec">
      <UserInfo>
        <DisplayName>John Raiti</DisplayName>
        <AccountId>360</AccountId>
        <AccountType/>
      </UserInfo>
      <UserInfo>
        <DisplayName>Jarod M Marshel</DisplayName>
        <AccountId>146</AccountId>
        <AccountType/>
      </UserInfo>
      <UserInfo>
        <DisplayName>K Gupta</DisplayName>
        <AccountId>149</AccountId>
        <AccountType/>
      </UserInfo>
      <UserInfo>
        <DisplayName>Julie Y. Ham</DisplayName>
        <AccountId>145</AccountId>
        <AccountType/>
      </UserInfo>
      <UserInfo>
        <DisplayName>Cooper J. Ritter</DisplayName>
        <AccountId>147</AccountId>
        <AccountType/>
      </UserInfo>
      <UserInfo>
        <DisplayName>Casey R. Rittenhouse</DisplayName>
        <AccountId>143</AccountId>
        <AccountType/>
      </UserInfo>
      <UserInfo>
        <DisplayName>Mason Kang</DisplayName>
        <AccountId>148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5F796B-A089-4642-9D0B-C36C38AC4450}">
  <ds:schemaRefs>
    <ds:schemaRef ds:uri="74a3c7f9-2169-4bfe-bde9-9e0cb0b49461"/>
    <ds:schemaRef ds:uri="a92cc30b-d92a-4e1c-aa4c-42d7d96b06e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E698491-1725-449E-9881-CD3C71AB714D}">
  <ds:schemaRefs>
    <ds:schemaRef ds:uri="74a3c7f9-2169-4bfe-bde9-9e0cb0b49461"/>
    <ds:schemaRef ds:uri="a92cc30b-d92a-4e1c-aa4c-42d7d96b06ec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FDE865A-ECFC-4590-9F8A-466C116724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1/29 Weekly Meeting</vt:lpstr>
      <vt:lpstr>General Progress</vt:lpstr>
      <vt:lpstr>LIDAR: Arjun Simha</vt:lpstr>
      <vt:lpstr>PowerPoint Presentation</vt:lpstr>
      <vt:lpstr>LIDAR: Jarod Marshel</vt:lpstr>
      <vt:lpstr>PowerPoint Presentation</vt:lpstr>
      <vt:lpstr>Unity Simulation: Mason</vt:lpstr>
      <vt:lpstr>PowerPoint Presentation</vt:lpstr>
      <vt:lpstr>ROS: Casey</vt:lpstr>
      <vt:lpstr>ROS: Cooper</vt:lpstr>
      <vt:lpstr>Object Detection: Julie</vt:lpstr>
      <vt:lpstr>Object Detection: K</vt:lpstr>
      <vt:lpstr>Questions &amp; Concerns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2024-01-29T08:20:52Z</dcterms:created>
  <dcterms:modified xsi:type="dcterms:W3CDTF">2024-03-04T04:04:07Z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0x0101007E9C85C64ABE68439CEB533939FF0C16</vt:lpwstr>
  </property>
  <property fmtid="{D5CDD505-2E9C-101B-9397-08002B2CF9AE}" pid="3" name="MediaServiceImageTags">
    <vt:lpwstr/>
  </property>
</Properties>
</file>

<file path=docProps/thumbnail.jpeg>
</file>